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7" r:id="rId4"/>
  </p:sldMasterIdLst>
  <p:notesMasterIdLst>
    <p:notesMasterId r:id="rId13"/>
  </p:notesMasterIdLst>
  <p:sldIdLst>
    <p:sldId id="256" r:id="rId5"/>
    <p:sldId id="257" r:id="rId6"/>
    <p:sldId id="258" r:id="rId7"/>
    <p:sldId id="261" r:id="rId8"/>
    <p:sldId id="262" r:id="rId9"/>
    <p:sldId id="263" r:id="rId10"/>
    <p:sldId id="259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83DD0-ED42-4A8B-8D3C-F1EC3CFAC9C5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8C1A8-F27E-453F-8006-CADB3359BB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8C1A8-F27E-453F-8006-CADB3359BB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8C1A8-F27E-453F-8006-CADB3359BB4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8C1A8-F27E-453F-8006-CADB3359BB4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8C1A8-F27E-453F-8006-CADB3359BB4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8C1A8-F27E-453F-8006-CADB3359BB4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8C1A8-F27E-453F-8006-CADB3359BB4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8C1A8-F27E-453F-8006-CADB3359BB4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8C1A8-F27E-453F-8006-CADB3359BB4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2135188"/>
            <a:ext cx="5181600" cy="182721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038600"/>
            <a:ext cx="5176838" cy="1066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z="800"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5650" y="228600"/>
            <a:ext cx="17335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228600"/>
            <a:ext cx="50482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81000"/>
            <a:ext cx="6324600" cy="1470025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981200"/>
            <a:ext cx="63246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000"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000"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5450" cy="4449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597C35-63FF-44E1-8AEF-51C7BAF72B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3DB1F-845A-4651-BC0E-E6DC0B14C6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2AEBE-B767-4424-A832-D518BA56D5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C5DE-DDE4-4C4D-9C29-F4731033C8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B134C-F538-4683-9D18-DC2145A51F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E8A01-F880-415A-AACD-82BE2320FD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01FF1-1AF3-4647-B626-D5ABEE4A9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1ED24-255F-4850-B296-F1F50F363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9F2ED-CA22-46F5-8435-8026641752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9D6BC0-5148-4DA4-95AA-26AAC5117E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1650" cy="4267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7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5E63-D19E-49F9-A391-C846F0DD52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676400"/>
            <a:ext cx="70866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52600" y="2819400"/>
            <a:ext cx="7086600" cy="31242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AF9D36B-7AED-4C10-9271-C5BFD82D75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uiExpand="1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95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1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18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6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DB608530-2D5D-4529-ACC1-264542FF2A9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985B7F8-3E3C-4D27-A62B-79A3F5FF9DFB}" type="datetimeFigureOut">
              <a:rPr lang="en-US" smtClean="0"/>
              <a:pPr/>
              <a:t>4/8/2008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0578445-4782-4C5A-A7E9-9A40E0165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Two column proofs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8, 2008</a:t>
            </a:r>
            <a:endParaRPr lang="en-US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two column proof?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column proofs are geometric </a:t>
            </a:r>
            <a:r>
              <a:rPr lang="en-US" dirty="0"/>
              <a:t>proofs </a:t>
            </a:r>
            <a:r>
              <a:rPr lang="en-US" dirty="0" smtClean="0"/>
              <a:t>that are </a:t>
            </a:r>
            <a:r>
              <a:rPr lang="en-US" dirty="0"/>
              <a:t>written in two-column form with statements on the left and a reason </a:t>
            </a:r>
            <a:r>
              <a:rPr lang="en-US" dirty="0" smtClean="0"/>
              <a:t>for each </a:t>
            </a:r>
            <a:r>
              <a:rPr lang="en-US" dirty="0"/>
              <a:t>statement on the right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Proofs are often premised with a given (summarizing what you already know) and a prove (showing what needs to be proven).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to remember (Review)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Reflexive Property</a:t>
            </a:r>
          </a:p>
          <a:p>
            <a:pPr lvl="1"/>
            <a:r>
              <a:rPr lang="en-US" dirty="0" smtClean="0"/>
              <a:t>∠A≅ ∠A</a:t>
            </a:r>
          </a:p>
          <a:p>
            <a:pPr lvl="1"/>
            <a:r>
              <a:rPr lang="en-US" dirty="0" smtClean="0"/>
              <a:t>AB ≅AB</a:t>
            </a:r>
          </a:p>
          <a:p>
            <a:r>
              <a:rPr lang="en-US" dirty="0" smtClean="0"/>
              <a:t>Symmetric Property</a:t>
            </a:r>
          </a:p>
          <a:p>
            <a:pPr lvl="1"/>
            <a:r>
              <a:rPr lang="en-US" dirty="0" smtClean="0"/>
              <a:t>If AB ≅CD, then CD ≅AB</a:t>
            </a:r>
          </a:p>
          <a:p>
            <a:pPr lvl="1"/>
            <a:r>
              <a:rPr lang="en-US" dirty="0" smtClean="0"/>
              <a:t>If ∠A ≅ ∠B, then ∠B ≅ ∠A</a:t>
            </a:r>
          </a:p>
          <a:p>
            <a:r>
              <a:rPr lang="en-US" dirty="0" smtClean="0"/>
              <a:t>Transitive Property</a:t>
            </a:r>
          </a:p>
          <a:p>
            <a:pPr lvl="1"/>
            <a:r>
              <a:rPr lang="en-US" dirty="0" smtClean="0"/>
              <a:t>If ∠A ≅ ∠B and ∠B ≅ ∠C, then ∠A ≅ ∠C.</a:t>
            </a:r>
          </a:p>
          <a:p>
            <a:pPr lvl="1"/>
            <a:r>
              <a:rPr lang="en-US" dirty="0" smtClean="0"/>
              <a:t>If AB ≅CD and CD ≅EF, then AB ≅EF.</a:t>
            </a:r>
          </a:p>
          <a:p>
            <a:r>
              <a:rPr lang="en-US" dirty="0" smtClean="0"/>
              <a:t>Addition Property</a:t>
            </a:r>
          </a:p>
          <a:p>
            <a:pPr lvl="1"/>
            <a:r>
              <a:rPr lang="en-US" dirty="0" smtClean="0"/>
              <a:t>If a = b, then a + c = b + c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properties (Review)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Subtraction Property</a:t>
            </a:r>
          </a:p>
          <a:p>
            <a:pPr lvl="1"/>
            <a:r>
              <a:rPr lang="en-US" dirty="0" smtClean="0"/>
              <a:t>If a = b, then a - c = b - c</a:t>
            </a:r>
          </a:p>
          <a:p>
            <a:r>
              <a:rPr lang="en-US" dirty="0" smtClean="0"/>
              <a:t>Multiplication Property</a:t>
            </a:r>
          </a:p>
          <a:p>
            <a:pPr lvl="1"/>
            <a:r>
              <a:rPr lang="en-US" dirty="0" smtClean="0"/>
              <a:t>If a = b, then a · c = b · c</a:t>
            </a:r>
          </a:p>
          <a:p>
            <a:r>
              <a:rPr lang="en-US" dirty="0" smtClean="0"/>
              <a:t>Division Property</a:t>
            </a:r>
          </a:p>
          <a:p>
            <a:pPr lvl="1"/>
            <a:r>
              <a:rPr lang="en-US" dirty="0" smtClean="0"/>
              <a:t>If a = b, then a/c = b/c</a:t>
            </a:r>
          </a:p>
          <a:p>
            <a:r>
              <a:rPr lang="en-US" dirty="0" smtClean="0"/>
              <a:t>Substitution Property</a:t>
            </a:r>
          </a:p>
          <a:p>
            <a:pPr lvl="1"/>
            <a:r>
              <a:rPr lang="en-US" dirty="0" smtClean="0"/>
              <a:t>If a = b, then b can replace a in any expression</a:t>
            </a:r>
          </a:p>
          <a:p>
            <a:r>
              <a:rPr lang="en-US" dirty="0" smtClean="0"/>
              <a:t>Distributive Property</a:t>
            </a:r>
          </a:p>
          <a:p>
            <a:pPr lvl="1"/>
            <a:r>
              <a:rPr lang="en-US" dirty="0" smtClean="0"/>
              <a:t>a(b + c) = </a:t>
            </a:r>
            <a:r>
              <a:rPr lang="en-US" dirty="0" err="1" smtClean="0"/>
              <a:t>ab</a:t>
            </a:r>
            <a:r>
              <a:rPr lang="en-US" dirty="0" smtClean="0"/>
              <a:t> + ac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Postulates to Remember (Review)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Ruler postulate</a:t>
            </a:r>
          </a:p>
          <a:p>
            <a:r>
              <a:rPr lang="en-US" dirty="0" smtClean="0"/>
              <a:t>Segment addition postulate</a:t>
            </a:r>
          </a:p>
          <a:p>
            <a:r>
              <a:rPr lang="en-US" dirty="0" smtClean="0"/>
              <a:t>Protractor postulate</a:t>
            </a:r>
          </a:p>
          <a:p>
            <a:r>
              <a:rPr lang="en-US" dirty="0" smtClean="0"/>
              <a:t>Angle addition postulate</a:t>
            </a:r>
          </a:p>
          <a:p>
            <a:r>
              <a:rPr lang="en-US" dirty="0" smtClean="0"/>
              <a:t>Postulate 5: A line contains at least two points; a plane contains at least 3 points not all in one line; space contains at least four points not all in one plane.</a:t>
            </a:r>
          </a:p>
          <a:p>
            <a:r>
              <a:rPr lang="en-US" dirty="0" smtClean="0"/>
              <a:t>Postulate 6: Through any two points there is exactly one line.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Postulates (Review)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Postulate 7: Through any three points there is at least one plane, and through any three </a:t>
            </a:r>
            <a:r>
              <a:rPr lang="en-US" dirty="0" err="1" smtClean="0"/>
              <a:t>noncollinear</a:t>
            </a:r>
            <a:r>
              <a:rPr lang="en-US" dirty="0" smtClean="0"/>
              <a:t> points there is exactly one plane.</a:t>
            </a:r>
          </a:p>
          <a:p>
            <a:r>
              <a:rPr lang="en-US" dirty="0" smtClean="0"/>
              <a:t>Postulate 8: If two points are in a plane, then the line that contains the points is in that plane.</a:t>
            </a:r>
          </a:p>
          <a:p>
            <a:r>
              <a:rPr lang="en-US" dirty="0" smtClean="0"/>
              <a:t>Postulate 9: If two planes intersect, then their intersection is a line.</a:t>
            </a:r>
          </a:p>
          <a:p>
            <a:r>
              <a:rPr lang="en-US" dirty="0" smtClean="0"/>
              <a:t>Postulate 10: If two parallel lines are cut by a transversal, then corresponding angles are congruent.</a:t>
            </a:r>
          </a:p>
          <a:p>
            <a:r>
              <a:rPr lang="en-US" dirty="0" smtClean="0"/>
              <a:t>Postulate 11: If two lines are cut by a transversal and corresponding angles are congruent, then the lines are parallel.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these properties in a two column proof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Given: AB and CD intersect at S so that AS = DS and SB = SC</a:t>
            </a:r>
          </a:p>
          <a:p>
            <a:r>
              <a:rPr lang="en-US" dirty="0" smtClean="0"/>
              <a:t>Prove: AB = CD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2209800"/>
            <a:ext cx="3412469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Statements and Reasons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Statements 			Reasons</a:t>
            </a:r>
          </a:p>
          <a:p>
            <a:r>
              <a:rPr lang="en-US" dirty="0" smtClean="0"/>
              <a:t>1. AS = DS; SB = SC </a:t>
            </a:r>
          </a:p>
          <a:p>
            <a:r>
              <a:rPr lang="en-US" dirty="0" smtClean="0"/>
              <a:t>2. AS + SB = DS + SC </a:t>
            </a:r>
          </a:p>
          <a:p>
            <a:r>
              <a:rPr lang="en-US" dirty="0" smtClean="0"/>
              <a:t>3. AS +SB = AB; CS + SD = CD </a:t>
            </a:r>
          </a:p>
          <a:p>
            <a:r>
              <a:rPr lang="en-US" dirty="0" smtClean="0"/>
              <a:t>4. AB = CD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724400"/>
            <a:ext cx="3412469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0"/>
          <p:cNvSpPr/>
          <p:nvPr/>
        </p:nvSpPr>
        <p:spPr>
          <a:xfrm>
            <a:off x="3634740" y="2926079"/>
            <a:ext cx="34290" cy="27328"/>
          </a:xfrm>
          <a:custGeom>
            <a:avLst/>
            <a:gdLst/>
            <a:ahLst/>
            <a:cxnLst/>
            <a:rect l="0" t="0" r="0" b="0"/>
            <a:pathLst>
              <a:path w="34290" h="27328">
                <a:moveTo>
                  <a:pt x="0" y="0"/>
                </a:moveTo>
                <a:lnTo>
                  <a:pt x="0" y="25751"/>
                </a:lnTo>
                <a:lnTo>
                  <a:pt x="1270" y="27327"/>
                </a:lnTo>
                <a:lnTo>
                  <a:pt x="3386" y="27108"/>
                </a:lnTo>
                <a:lnTo>
                  <a:pt x="9841" y="23699"/>
                </a:lnTo>
                <a:lnTo>
                  <a:pt x="11640" y="23420"/>
                </a:lnTo>
                <a:lnTo>
                  <a:pt x="14110" y="23233"/>
                </a:lnTo>
                <a:lnTo>
                  <a:pt x="22708" y="22867"/>
                </a:lnTo>
                <a:lnTo>
                  <a:pt x="22758" y="21595"/>
                </a:lnTo>
                <a:lnTo>
                  <a:pt x="22815" y="16795"/>
                </a:lnTo>
                <a:lnTo>
                  <a:pt x="24100" y="15006"/>
                </a:lnTo>
                <a:lnTo>
                  <a:pt x="26226" y="13815"/>
                </a:lnTo>
                <a:lnTo>
                  <a:pt x="34289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"/>
          <p:cNvSpPr/>
          <p:nvPr/>
        </p:nvSpPr>
        <p:spPr>
          <a:xfrm>
            <a:off x="2457450" y="3623966"/>
            <a:ext cx="22857" cy="56494"/>
          </a:xfrm>
          <a:custGeom>
            <a:avLst/>
            <a:gdLst/>
            <a:ahLst/>
            <a:cxnLst/>
            <a:rect l="0" t="0" r="0" b="0"/>
            <a:pathLst>
              <a:path w="22857" h="56494">
                <a:moveTo>
                  <a:pt x="0" y="56493"/>
                </a:moveTo>
                <a:lnTo>
                  <a:pt x="6067" y="50426"/>
                </a:lnTo>
                <a:lnTo>
                  <a:pt x="7855" y="47368"/>
                </a:lnTo>
                <a:lnTo>
                  <a:pt x="9046" y="44060"/>
                </a:lnTo>
                <a:lnTo>
                  <a:pt x="9841" y="40585"/>
                </a:lnTo>
                <a:lnTo>
                  <a:pt x="11640" y="38267"/>
                </a:lnTo>
                <a:lnTo>
                  <a:pt x="14110" y="36723"/>
                </a:lnTo>
                <a:lnTo>
                  <a:pt x="17027" y="35693"/>
                </a:lnTo>
                <a:lnTo>
                  <a:pt x="18971" y="33737"/>
                </a:lnTo>
                <a:lnTo>
                  <a:pt x="20267" y="31162"/>
                </a:lnTo>
                <a:lnTo>
                  <a:pt x="21131" y="28176"/>
                </a:lnTo>
                <a:lnTo>
                  <a:pt x="21707" y="24915"/>
                </a:lnTo>
                <a:lnTo>
                  <a:pt x="22091" y="21471"/>
                </a:lnTo>
                <a:lnTo>
                  <a:pt x="22348" y="17905"/>
                </a:lnTo>
                <a:lnTo>
                  <a:pt x="22518" y="14258"/>
                </a:lnTo>
                <a:lnTo>
                  <a:pt x="22846" y="0"/>
                </a:lnTo>
                <a:lnTo>
                  <a:pt x="22856" y="5606"/>
                </a:lnTo>
                <a:lnTo>
                  <a:pt x="21587" y="7328"/>
                </a:lnTo>
                <a:lnTo>
                  <a:pt x="19471" y="8477"/>
                </a:lnTo>
                <a:lnTo>
                  <a:pt x="16791" y="9242"/>
                </a:lnTo>
                <a:lnTo>
                  <a:pt x="15004" y="11022"/>
                </a:lnTo>
                <a:lnTo>
                  <a:pt x="13812" y="13480"/>
                </a:lnTo>
                <a:lnTo>
                  <a:pt x="13018" y="16388"/>
                </a:lnTo>
                <a:lnTo>
                  <a:pt x="12488" y="19596"/>
                </a:lnTo>
                <a:lnTo>
                  <a:pt x="12136" y="23005"/>
                </a:lnTo>
                <a:lnTo>
                  <a:pt x="11430" y="336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"/>
          <p:cNvSpPr/>
          <p:nvPr/>
        </p:nvSpPr>
        <p:spPr>
          <a:xfrm>
            <a:off x="5091850" y="3742454"/>
            <a:ext cx="188810" cy="200897"/>
          </a:xfrm>
          <a:custGeom>
            <a:avLst/>
            <a:gdLst/>
            <a:ahLst/>
            <a:cxnLst/>
            <a:rect l="0" t="0" r="0" b="0"/>
            <a:pathLst>
              <a:path w="188810" h="200897">
                <a:moveTo>
                  <a:pt x="51650" y="6585"/>
                </a:moveTo>
                <a:lnTo>
                  <a:pt x="45582" y="518"/>
                </a:lnTo>
                <a:lnTo>
                  <a:pt x="43794" y="0"/>
                </a:lnTo>
                <a:lnTo>
                  <a:pt x="42603" y="925"/>
                </a:lnTo>
                <a:lnTo>
                  <a:pt x="41808" y="2812"/>
                </a:lnTo>
                <a:lnTo>
                  <a:pt x="41279" y="6610"/>
                </a:lnTo>
                <a:lnTo>
                  <a:pt x="40926" y="11681"/>
                </a:lnTo>
                <a:lnTo>
                  <a:pt x="40534" y="22820"/>
                </a:lnTo>
                <a:lnTo>
                  <a:pt x="40313" y="36232"/>
                </a:lnTo>
                <a:lnTo>
                  <a:pt x="40261" y="44315"/>
                </a:lnTo>
                <a:lnTo>
                  <a:pt x="38977" y="49518"/>
                </a:lnTo>
                <a:lnTo>
                  <a:pt x="36851" y="55527"/>
                </a:lnTo>
                <a:lnTo>
                  <a:pt x="34164" y="62073"/>
                </a:lnTo>
                <a:lnTo>
                  <a:pt x="32372" y="68978"/>
                </a:lnTo>
                <a:lnTo>
                  <a:pt x="31178" y="76120"/>
                </a:lnTo>
                <a:lnTo>
                  <a:pt x="30382" y="83422"/>
                </a:lnTo>
                <a:lnTo>
                  <a:pt x="27311" y="95910"/>
                </a:lnTo>
                <a:lnTo>
                  <a:pt x="22724" y="111855"/>
                </a:lnTo>
                <a:lnTo>
                  <a:pt x="6871" y="163206"/>
                </a:lnTo>
                <a:lnTo>
                  <a:pt x="845" y="181604"/>
                </a:lnTo>
                <a:lnTo>
                  <a:pt x="0" y="188035"/>
                </a:lnTo>
                <a:lnTo>
                  <a:pt x="706" y="192322"/>
                </a:lnTo>
                <a:lnTo>
                  <a:pt x="2447" y="195180"/>
                </a:lnTo>
                <a:lnTo>
                  <a:pt x="7418" y="197085"/>
                </a:lnTo>
                <a:lnTo>
                  <a:pt x="14542" y="198355"/>
                </a:lnTo>
                <a:lnTo>
                  <a:pt x="23101" y="199202"/>
                </a:lnTo>
                <a:lnTo>
                  <a:pt x="30077" y="199766"/>
                </a:lnTo>
                <a:lnTo>
                  <a:pt x="35998" y="200143"/>
                </a:lnTo>
                <a:lnTo>
                  <a:pt x="41215" y="200394"/>
                </a:lnTo>
                <a:lnTo>
                  <a:pt x="49773" y="199291"/>
                </a:lnTo>
                <a:lnTo>
                  <a:pt x="60559" y="197286"/>
                </a:lnTo>
                <a:lnTo>
                  <a:pt x="72829" y="194679"/>
                </a:lnTo>
                <a:lnTo>
                  <a:pt x="87359" y="194211"/>
                </a:lnTo>
                <a:lnTo>
                  <a:pt x="103396" y="195169"/>
                </a:lnTo>
                <a:lnTo>
                  <a:pt x="144421" y="199764"/>
                </a:lnTo>
                <a:lnTo>
                  <a:pt x="150328" y="200141"/>
                </a:lnTo>
                <a:lnTo>
                  <a:pt x="156805" y="200393"/>
                </a:lnTo>
                <a:lnTo>
                  <a:pt x="175940" y="200829"/>
                </a:lnTo>
                <a:lnTo>
                  <a:pt x="188809" y="2008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"/>
          <p:cNvSpPr/>
          <p:nvPr/>
        </p:nvSpPr>
        <p:spPr>
          <a:xfrm>
            <a:off x="5269229" y="3737609"/>
            <a:ext cx="32660" cy="411481"/>
          </a:xfrm>
          <a:custGeom>
            <a:avLst/>
            <a:gdLst/>
            <a:ahLst/>
            <a:cxnLst/>
            <a:rect l="0" t="0" r="0" b="0"/>
            <a:pathLst>
              <a:path w="32660" h="411481">
                <a:moveTo>
                  <a:pt x="0" y="0"/>
                </a:moveTo>
                <a:lnTo>
                  <a:pt x="0" y="36710"/>
                </a:lnTo>
                <a:lnTo>
                  <a:pt x="1271" y="42254"/>
                </a:lnTo>
                <a:lnTo>
                  <a:pt x="3387" y="48489"/>
                </a:lnTo>
                <a:lnTo>
                  <a:pt x="6068" y="55186"/>
                </a:lnTo>
                <a:lnTo>
                  <a:pt x="7855" y="60921"/>
                </a:lnTo>
                <a:lnTo>
                  <a:pt x="9048" y="66014"/>
                </a:lnTo>
                <a:lnTo>
                  <a:pt x="9842" y="70680"/>
                </a:lnTo>
                <a:lnTo>
                  <a:pt x="10725" y="82637"/>
                </a:lnTo>
                <a:lnTo>
                  <a:pt x="10959" y="89381"/>
                </a:lnTo>
                <a:lnTo>
                  <a:pt x="12386" y="101498"/>
                </a:lnTo>
                <a:lnTo>
                  <a:pt x="17359" y="135280"/>
                </a:lnTo>
                <a:lnTo>
                  <a:pt x="19193" y="149877"/>
                </a:lnTo>
                <a:lnTo>
                  <a:pt x="20415" y="162148"/>
                </a:lnTo>
                <a:lnTo>
                  <a:pt x="21231" y="172869"/>
                </a:lnTo>
                <a:lnTo>
                  <a:pt x="21774" y="187636"/>
                </a:lnTo>
                <a:lnTo>
                  <a:pt x="22378" y="224364"/>
                </a:lnTo>
                <a:lnTo>
                  <a:pt x="23809" y="239746"/>
                </a:lnTo>
                <a:lnTo>
                  <a:pt x="26033" y="252541"/>
                </a:lnTo>
                <a:lnTo>
                  <a:pt x="28785" y="263611"/>
                </a:lnTo>
                <a:lnTo>
                  <a:pt x="30620" y="272260"/>
                </a:lnTo>
                <a:lnTo>
                  <a:pt x="31844" y="279297"/>
                </a:lnTo>
                <a:lnTo>
                  <a:pt x="32659" y="285258"/>
                </a:lnTo>
                <a:lnTo>
                  <a:pt x="31933" y="291772"/>
                </a:lnTo>
                <a:lnTo>
                  <a:pt x="30179" y="298655"/>
                </a:lnTo>
                <a:lnTo>
                  <a:pt x="27740" y="305784"/>
                </a:lnTo>
                <a:lnTo>
                  <a:pt x="27383" y="313076"/>
                </a:lnTo>
                <a:lnTo>
                  <a:pt x="28416" y="320477"/>
                </a:lnTo>
                <a:lnTo>
                  <a:pt x="30374" y="327952"/>
                </a:lnTo>
                <a:lnTo>
                  <a:pt x="30409" y="334205"/>
                </a:lnTo>
                <a:lnTo>
                  <a:pt x="29163" y="339643"/>
                </a:lnTo>
                <a:lnTo>
                  <a:pt x="27062" y="344539"/>
                </a:lnTo>
                <a:lnTo>
                  <a:pt x="25662" y="350343"/>
                </a:lnTo>
                <a:lnTo>
                  <a:pt x="24728" y="356752"/>
                </a:lnTo>
                <a:lnTo>
                  <a:pt x="24106" y="363565"/>
                </a:lnTo>
                <a:lnTo>
                  <a:pt x="23414" y="374521"/>
                </a:lnTo>
                <a:lnTo>
                  <a:pt x="23107" y="383624"/>
                </a:lnTo>
                <a:lnTo>
                  <a:pt x="22861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"/>
          <p:cNvSpPr/>
          <p:nvPr/>
        </p:nvSpPr>
        <p:spPr>
          <a:xfrm>
            <a:off x="5434095" y="4069079"/>
            <a:ext cx="8295" cy="1"/>
          </a:xfrm>
          <a:custGeom>
            <a:avLst/>
            <a:gdLst/>
            <a:ahLst/>
            <a:cxnLst/>
            <a:rect l="0" t="0" r="0" b="0"/>
            <a:pathLst>
              <a:path w="8295" h="1">
                <a:moveTo>
                  <a:pt x="6584" y="0"/>
                </a:moveTo>
                <a:lnTo>
                  <a:pt x="0" y="0"/>
                </a:lnTo>
                <a:lnTo>
                  <a:pt x="8294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"/>
          <p:cNvSpPr/>
          <p:nvPr/>
        </p:nvSpPr>
        <p:spPr>
          <a:xfrm>
            <a:off x="3680459" y="6835140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"/>
          <p:cNvSpPr/>
          <p:nvPr/>
        </p:nvSpPr>
        <p:spPr>
          <a:xfrm>
            <a:off x="6389370" y="4720589"/>
            <a:ext cx="228600" cy="388621"/>
          </a:xfrm>
          <a:custGeom>
            <a:avLst/>
            <a:gdLst/>
            <a:ahLst/>
            <a:cxnLst/>
            <a:rect l="0" t="0" r="0" b="0"/>
            <a:pathLst>
              <a:path w="228600" h="388621">
                <a:moveTo>
                  <a:pt x="0" y="0"/>
                </a:moveTo>
                <a:lnTo>
                  <a:pt x="15908" y="15909"/>
                </a:lnTo>
                <a:lnTo>
                  <a:pt x="18226" y="19496"/>
                </a:lnTo>
                <a:lnTo>
                  <a:pt x="22756" y="30612"/>
                </a:lnTo>
                <a:lnTo>
                  <a:pt x="28317" y="38159"/>
                </a:lnTo>
                <a:lnTo>
                  <a:pt x="30308" y="41950"/>
                </a:lnTo>
                <a:lnTo>
                  <a:pt x="32520" y="49548"/>
                </a:lnTo>
                <a:lnTo>
                  <a:pt x="35650" y="55892"/>
                </a:lnTo>
                <a:lnTo>
                  <a:pt x="40277" y="63931"/>
                </a:lnTo>
                <a:lnTo>
                  <a:pt x="72020" y="116345"/>
                </a:lnTo>
                <a:lnTo>
                  <a:pt x="81033" y="132174"/>
                </a:lnTo>
                <a:lnTo>
                  <a:pt x="97822" y="163308"/>
                </a:lnTo>
                <a:lnTo>
                  <a:pt x="121553" y="209395"/>
                </a:lnTo>
                <a:lnTo>
                  <a:pt x="130565" y="225957"/>
                </a:lnTo>
                <a:lnTo>
                  <a:pt x="150739" y="261292"/>
                </a:lnTo>
                <a:lnTo>
                  <a:pt x="192194" y="331908"/>
                </a:lnTo>
                <a:lnTo>
                  <a:pt x="205222" y="355371"/>
                </a:lnTo>
                <a:lnTo>
                  <a:pt x="210475" y="363914"/>
                </a:lnTo>
                <a:lnTo>
                  <a:pt x="215247" y="370880"/>
                </a:lnTo>
                <a:lnTo>
                  <a:pt x="228599" y="388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"/>
          <p:cNvSpPr/>
          <p:nvPr/>
        </p:nvSpPr>
        <p:spPr>
          <a:xfrm>
            <a:off x="6400800" y="4686300"/>
            <a:ext cx="194310" cy="434340"/>
          </a:xfrm>
          <a:custGeom>
            <a:avLst/>
            <a:gdLst/>
            <a:ahLst/>
            <a:cxnLst/>
            <a:rect l="0" t="0" r="0" b="0"/>
            <a:pathLst>
              <a:path w="194310" h="434340">
                <a:moveTo>
                  <a:pt x="194309" y="0"/>
                </a:moveTo>
                <a:lnTo>
                  <a:pt x="194309" y="21976"/>
                </a:lnTo>
                <a:lnTo>
                  <a:pt x="193040" y="27351"/>
                </a:lnTo>
                <a:lnTo>
                  <a:pt x="188242" y="36709"/>
                </a:lnTo>
                <a:lnTo>
                  <a:pt x="185263" y="48488"/>
                </a:lnTo>
                <a:lnTo>
                  <a:pt x="184468" y="55185"/>
                </a:lnTo>
                <a:lnTo>
                  <a:pt x="180129" y="68540"/>
                </a:lnTo>
                <a:lnTo>
                  <a:pt x="173426" y="86333"/>
                </a:lnTo>
                <a:lnTo>
                  <a:pt x="141360" y="166631"/>
                </a:lnTo>
                <a:lnTo>
                  <a:pt x="132339" y="186017"/>
                </a:lnTo>
                <a:lnTo>
                  <a:pt x="122516" y="205291"/>
                </a:lnTo>
                <a:lnTo>
                  <a:pt x="102711" y="242370"/>
                </a:lnTo>
                <a:lnTo>
                  <a:pt x="85443" y="275783"/>
                </a:lnTo>
                <a:lnTo>
                  <a:pt x="76011" y="295615"/>
                </a:lnTo>
                <a:lnTo>
                  <a:pt x="55372" y="341358"/>
                </a:lnTo>
                <a:lnTo>
                  <a:pt x="47075" y="358382"/>
                </a:lnTo>
                <a:lnTo>
                  <a:pt x="40273" y="371001"/>
                </a:lnTo>
                <a:lnTo>
                  <a:pt x="34469" y="380684"/>
                </a:lnTo>
                <a:lnTo>
                  <a:pt x="30599" y="388409"/>
                </a:lnTo>
                <a:lnTo>
                  <a:pt x="26299" y="400379"/>
                </a:lnTo>
                <a:lnTo>
                  <a:pt x="22612" y="405349"/>
                </a:lnTo>
                <a:lnTo>
                  <a:pt x="17615" y="409933"/>
                </a:lnTo>
                <a:lnTo>
                  <a:pt x="11743" y="414258"/>
                </a:lnTo>
                <a:lnTo>
                  <a:pt x="7829" y="418412"/>
                </a:lnTo>
                <a:lnTo>
                  <a:pt x="5219" y="422451"/>
                </a:lnTo>
                <a:lnTo>
                  <a:pt x="0" y="4343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"/>
          <p:cNvSpPr/>
          <p:nvPr/>
        </p:nvSpPr>
        <p:spPr>
          <a:xfrm>
            <a:off x="6640830" y="4817063"/>
            <a:ext cx="308611" cy="40688"/>
          </a:xfrm>
          <a:custGeom>
            <a:avLst/>
            <a:gdLst/>
            <a:ahLst/>
            <a:cxnLst/>
            <a:rect l="0" t="0" r="0" b="0"/>
            <a:pathLst>
              <a:path w="308611" h="40688">
                <a:moveTo>
                  <a:pt x="0" y="40687"/>
                </a:moveTo>
                <a:lnTo>
                  <a:pt x="25749" y="40687"/>
                </a:lnTo>
                <a:lnTo>
                  <a:pt x="29866" y="39416"/>
                </a:lnTo>
                <a:lnTo>
                  <a:pt x="33881" y="37300"/>
                </a:lnTo>
                <a:lnTo>
                  <a:pt x="37827" y="34619"/>
                </a:lnTo>
                <a:lnTo>
                  <a:pt x="41727" y="32831"/>
                </a:lnTo>
                <a:lnTo>
                  <a:pt x="45599" y="31639"/>
                </a:lnTo>
                <a:lnTo>
                  <a:pt x="49449" y="30845"/>
                </a:lnTo>
                <a:lnTo>
                  <a:pt x="54555" y="30316"/>
                </a:lnTo>
                <a:lnTo>
                  <a:pt x="60500" y="29963"/>
                </a:lnTo>
                <a:lnTo>
                  <a:pt x="67003" y="29727"/>
                </a:lnTo>
                <a:lnTo>
                  <a:pt x="76418" y="27030"/>
                </a:lnTo>
                <a:lnTo>
                  <a:pt x="87776" y="22692"/>
                </a:lnTo>
                <a:lnTo>
                  <a:pt x="100427" y="17260"/>
                </a:lnTo>
                <a:lnTo>
                  <a:pt x="113941" y="13639"/>
                </a:lnTo>
                <a:lnTo>
                  <a:pt x="128031" y="11225"/>
                </a:lnTo>
                <a:lnTo>
                  <a:pt x="142504" y="9616"/>
                </a:lnTo>
                <a:lnTo>
                  <a:pt x="154693" y="8542"/>
                </a:lnTo>
                <a:lnTo>
                  <a:pt x="165358" y="7827"/>
                </a:lnTo>
                <a:lnTo>
                  <a:pt x="175009" y="7350"/>
                </a:lnTo>
                <a:lnTo>
                  <a:pt x="185252" y="5762"/>
                </a:lnTo>
                <a:lnTo>
                  <a:pt x="195892" y="3433"/>
                </a:lnTo>
                <a:lnTo>
                  <a:pt x="206794" y="611"/>
                </a:lnTo>
                <a:lnTo>
                  <a:pt x="220413" y="0"/>
                </a:lnTo>
                <a:lnTo>
                  <a:pt x="235841" y="862"/>
                </a:lnTo>
                <a:lnTo>
                  <a:pt x="264839" y="3936"/>
                </a:lnTo>
                <a:lnTo>
                  <a:pt x="274349" y="4757"/>
                </a:lnTo>
                <a:lnTo>
                  <a:pt x="281959" y="5303"/>
                </a:lnTo>
                <a:lnTo>
                  <a:pt x="293801" y="5910"/>
                </a:lnTo>
                <a:lnTo>
                  <a:pt x="308610" y="63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"/>
          <p:cNvSpPr/>
          <p:nvPr/>
        </p:nvSpPr>
        <p:spPr>
          <a:xfrm>
            <a:off x="6743700" y="4732019"/>
            <a:ext cx="57151" cy="308611"/>
          </a:xfrm>
          <a:custGeom>
            <a:avLst/>
            <a:gdLst/>
            <a:ahLst/>
            <a:cxnLst/>
            <a:rect l="0" t="0" r="0" b="0"/>
            <a:pathLst>
              <a:path w="57151" h="30861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7"/>
                </a:lnTo>
                <a:lnTo>
                  <a:pt x="6067" y="31818"/>
                </a:lnTo>
                <a:lnTo>
                  <a:pt x="7855" y="38992"/>
                </a:lnTo>
                <a:lnTo>
                  <a:pt x="9046" y="46315"/>
                </a:lnTo>
                <a:lnTo>
                  <a:pt x="9841" y="53737"/>
                </a:lnTo>
                <a:lnTo>
                  <a:pt x="10370" y="59955"/>
                </a:lnTo>
                <a:lnTo>
                  <a:pt x="10724" y="65370"/>
                </a:lnTo>
                <a:lnTo>
                  <a:pt x="10959" y="70250"/>
                </a:lnTo>
                <a:lnTo>
                  <a:pt x="19192" y="143464"/>
                </a:lnTo>
                <a:lnTo>
                  <a:pt x="20415" y="157873"/>
                </a:lnTo>
                <a:lnTo>
                  <a:pt x="21229" y="170019"/>
                </a:lnTo>
                <a:lnTo>
                  <a:pt x="23043" y="180656"/>
                </a:lnTo>
                <a:lnTo>
                  <a:pt x="25522" y="190287"/>
                </a:lnTo>
                <a:lnTo>
                  <a:pt x="28444" y="199248"/>
                </a:lnTo>
                <a:lnTo>
                  <a:pt x="30392" y="207762"/>
                </a:lnTo>
                <a:lnTo>
                  <a:pt x="31691" y="215978"/>
                </a:lnTo>
                <a:lnTo>
                  <a:pt x="32558" y="223996"/>
                </a:lnTo>
                <a:lnTo>
                  <a:pt x="34405" y="233151"/>
                </a:lnTo>
                <a:lnTo>
                  <a:pt x="36907" y="243064"/>
                </a:lnTo>
                <a:lnTo>
                  <a:pt x="39844" y="253483"/>
                </a:lnTo>
                <a:lnTo>
                  <a:pt x="41802" y="261699"/>
                </a:lnTo>
                <a:lnTo>
                  <a:pt x="43108" y="268446"/>
                </a:lnTo>
                <a:lnTo>
                  <a:pt x="43979" y="274214"/>
                </a:lnTo>
                <a:lnTo>
                  <a:pt x="45829" y="279330"/>
                </a:lnTo>
                <a:lnTo>
                  <a:pt x="48333" y="284010"/>
                </a:lnTo>
                <a:lnTo>
                  <a:pt x="5715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"/>
          <p:cNvSpPr/>
          <p:nvPr/>
        </p:nvSpPr>
        <p:spPr>
          <a:xfrm>
            <a:off x="6960869" y="4654837"/>
            <a:ext cx="248931" cy="671526"/>
          </a:xfrm>
          <a:custGeom>
            <a:avLst/>
            <a:gdLst/>
            <a:ahLst/>
            <a:cxnLst/>
            <a:rect l="0" t="0" r="0" b="0"/>
            <a:pathLst>
              <a:path w="248931" h="671526">
                <a:moveTo>
                  <a:pt x="0" y="42892"/>
                </a:moveTo>
                <a:lnTo>
                  <a:pt x="12137" y="55028"/>
                </a:lnTo>
                <a:lnTo>
                  <a:pt x="15711" y="59873"/>
                </a:lnTo>
                <a:lnTo>
                  <a:pt x="19683" y="68643"/>
                </a:lnTo>
                <a:lnTo>
                  <a:pt x="21919" y="86788"/>
                </a:lnTo>
                <a:lnTo>
                  <a:pt x="22582" y="102183"/>
                </a:lnTo>
                <a:lnTo>
                  <a:pt x="28846" y="120855"/>
                </a:lnTo>
                <a:lnTo>
                  <a:pt x="31870" y="138503"/>
                </a:lnTo>
                <a:lnTo>
                  <a:pt x="33215" y="157776"/>
                </a:lnTo>
                <a:lnTo>
                  <a:pt x="33813" y="174809"/>
                </a:lnTo>
                <a:lnTo>
                  <a:pt x="34197" y="206439"/>
                </a:lnTo>
                <a:lnTo>
                  <a:pt x="34248" y="221837"/>
                </a:lnTo>
                <a:lnTo>
                  <a:pt x="37658" y="240533"/>
                </a:lnTo>
                <a:lnTo>
                  <a:pt x="43407" y="259002"/>
                </a:lnTo>
                <a:lnTo>
                  <a:pt x="50196" y="271445"/>
                </a:lnTo>
                <a:lnTo>
                  <a:pt x="57446" y="281208"/>
                </a:lnTo>
                <a:lnTo>
                  <a:pt x="61158" y="285589"/>
                </a:lnTo>
                <a:lnTo>
                  <a:pt x="63632" y="289780"/>
                </a:lnTo>
                <a:lnTo>
                  <a:pt x="68384" y="301746"/>
                </a:lnTo>
                <a:lnTo>
                  <a:pt x="73997" y="309492"/>
                </a:lnTo>
                <a:lnTo>
                  <a:pt x="77271" y="312066"/>
                </a:lnTo>
                <a:lnTo>
                  <a:pt x="80724" y="313781"/>
                </a:lnTo>
                <a:lnTo>
                  <a:pt x="84296" y="314925"/>
                </a:lnTo>
                <a:lnTo>
                  <a:pt x="91652" y="319583"/>
                </a:lnTo>
                <a:lnTo>
                  <a:pt x="95391" y="322602"/>
                </a:lnTo>
                <a:lnTo>
                  <a:pt x="99154" y="323346"/>
                </a:lnTo>
                <a:lnTo>
                  <a:pt x="102933" y="322571"/>
                </a:lnTo>
                <a:lnTo>
                  <a:pt x="110518" y="319594"/>
                </a:lnTo>
                <a:lnTo>
                  <a:pt x="118122" y="318271"/>
                </a:lnTo>
                <a:lnTo>
                  <a:pt x="120659" y="316648"/>
                </a:lnTo>
                <a:lnTo>
                  <a:pt x="122350" y="314296"/>
                </a:lnTo>
                <a:lnTo>
                  <a:pt x="123476" y="311458"/>
                </a:lnTo>
                <a:lnTo>
                  <a:pt x="131131" y="301396"/>
                </a:lnTo>
                <a:lnTo>
                  <a:pt x="137867" y="290710"/>
                </a:lnTo>
                <a:lnTo>
                  <a:pt x="145094" y="278763"/>
                </a:lnTo>
                <a:lnTo>
                  <a:pt x="152540" y="269221"/>
                </a:lnTo>
                <a:lnTo>
                  <a:pt x="157574" y="261088"/>
                </a:lnTo>
                <a:lnTo>
                  <a:pt x="163469" y="250586"/>
                </a:lnTo>
                <a:lnTo>
                  <a:pt x="180516" y="218308"/>
                </a:lnTo>
                <a:lnTo>
                  <a:pt x="185114" y="209366"/>
                </a:lnTo>
                <a:lnTo>
                  <a:pt x="189449" y="197055"/>
                </a:lnTo>
                <a:lnTo>
                  <a:pt x="193610" y="182497"/>
                </a:lnTo>
                <a:lnTo>
                  <a:pt x="197653" y="166443"/>
                </a:lnTo>
                <a:lnTo>
                  <a:pt x="201619" y="145579"/>
                </a:lnTo>
                <a:lnTo>
                  <a:pt x="205533" y="121510"/>
                </a:lnTo>
                <a:lnTo>
                  <a:pt x="211998" y="76564"/>
                </a:lnTo>
                <a:lnTo>
                  <a:pt x="213722" y="62800"/>
                </a:lnTo>
                <a:lnTo>
                  <a:pt x="214872" y="52354"/>
                </a:lnTo>
                <a:lnTo>
                  <a:pt x="215637" y="40310"/>
                </a:lnTo>
                <a:lnTo>
                  <a:pt x="216149" y="27201"/>
                </a:lnTo>
                <a:lnTo>
                  <a:pt x="216868" y="1413"/>
                </a:lnTo>
                <a:lnTo>
                  <a:pt x="216969" y="0"/>
                </a:lnTo>
                <a:lnTo>
                  <a:pt x="217036" y="327"/>
                </a:lnTo>
                <a:lnTo>
                  <a:pt x="217153" y="13329"/>
                </a:lnTo>
                <a:lnTo>
                  <a:pt x="217165" y="48385"/>
                </a:lnTo>
                <a:lnTo>
                  <a:pt x="219707" y="70684"/>
                </a:lnTo>
                <a:lnTo>
                  <a:pt x="223942" y="98251"/>
                </a:lnTo>
                <a:lnTo>
                  <a:pt x="229304" y="129327"/>
                </a:lnTo>
                <a:lnTo>
                  <a:pt x="238650" y="194338"/>
                </a:lnTo>
                <a:lnTo>
                  <a:pt x="242920" y="227676"/>
                </a:lnTo>
                <a:lnTo>
                  <a:pt x="245767" y="262602"/>
                </a:lnTo>
                <a:lnTo>
                  <a:pt x="247665" y="298585"/>
                </a:lnTo>
                <a:lnTo>
                  <a:pt x="248930" y="335275"/>
                </a:lnTo>
                <a:lnTo>
                  <a:pt x="248503" y="363544"/>
                </a:lnTo>
                <a:lnTo>
                  <a:pt x="246949" y="386200"/>
                </a:lnTo>
                <a:lnTo>
                  <a:pt x="238694" y="449836"/>
                </a:lnTo>
                <a:lnTo>
                  <a:pt x="235330" y="474208"/>
                </a:lnTo>
                <a:lnTo>
                  <a:pt x="228205" y="518222"/>
                </a:lnTo>
                <a:lnTo>
                  <a:pt x="224527" y="538849"/>
                </a:lnTo>
                <a:lnTo>
                  <a:pt x="220805" y="556410"/>
                </a:lnTo>
                <a:lnTo>
                  <a:pt x="217054" y="571928"/>
                </a:lnTo>
                <a:lnTo>
                  <a:pt x="213283" y="586083"/>
                </a:lnTo>
                <a:lnTo>
                  <a:pt x="209498" y="598059"/>
                </a:lnTo>
                <a:lnTo>
                  <a:pt x="201908" y="618140"/>
                </a:lnTo>
                <a:lnTo>
                  <a:pt x="194300" y="632145"/>
                </a:lnTo>
                <a:lnTo>
                  <a:pt x="186686" y="642602"/>
                </a:lnTo>
                <a:lnTo>
                  <a:pt x="179068" y="651483"/>
                </a:lnTo>
                <a:lnTo>
                  <a:pt x="171449" y="659664"/>
                </a:lnTo>
                <a:lnTo>
                  <a:pt x="167640" y="663624"/>
                </a:lnTo>
                <a:lnTo>
                  <a:pt x="163831" y="666263"/>
                </a:lnTo>
                <a:lnTo>
                  <a:pt x="156211" y="669196"/>
                </a:lnTo>
                <a:lnTo>
                  <a:pt x="148590" y="670500"/>
                </a:lnTo>
                <a:lnTo>
                  <a:pt x="140970" y="671079"/>
                </a:lnTo>
                <a:lnTo>
                  <a:pt x="127988" y="671482"/>
                </a:lnTo>
                <a:lnTo>
                  <a:pt x="114264" y="671525"/>
                </a:lnTo>
                <a:lnTo>
                  <a:pt x="109196" y="670260"/>
                </a:lnTo>
                <a:lnTo>
                  <a:pt x="104547" y="668148"/>
                </a:lnTo>
                <a:lnTo>
                  <a:pt x="100179" y="665470"/>
                </a:lnTo>
                <a:lnTo>
                  <a:pt x="97266" y="662414"/>
                </a:lnTo>
                <a:lnTo>
                  <a:pt x="95324" y="659107"/>
                </a:lnTo>
                <a:lnTo>
                  <a:pt x="94029" y="655632"/>
                </a:lnTo>
                <a:lnTo>
                  <a:pt x="91897" y="653315"/>
                </a:lnTo>
                <a:lnTo>
                  <a:pt x="89205" y="651771"/>
                </a:lnTo>
                <a:lnTo>
                  <a:pt x="80011" y="6486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"/>
          <p:cNvSpPr/>
          <p:nvPr/>
        </p:nvSpPr>
        <p:spPr>
          <a:xfrm>
            <a:off x="7349490" y="4766309"/>
            <a:ext cx="171451" cy="11431"/>
          </a:xfrm>
          <a:custGeom>
            <a:avLst/>
            <a:gdLst/>
            <a:ahLst/>
            <a:cxnLst/>
            <a:rect l="0" t="0" r="0" b="0"/>
            <a:pathLst>
              <a:path w="171451" h="11431">
                <a:moveTo>
                  <a:pt x="0" y="0"/>
                </a:moveTo>
                <a:lnTo>
                  <a:pt x="87804" y="0"/>
                </a:lnTo>
                <a:lnTo>
                  <a:pt x="99176" y="1270"/>
                </a:lnTo>
                <a:lnTo>
                  <a:pt x="113107" y="3387"/>
                </a:lnTo>
                <a:lnTo>
                  <a:pt x="150752" y="9842"/>
                </a:lnTo>
                <a:lnTo>
                  <a:pt x="155112" y="10371"/>
                </a:lnTo>
                <a:lnTo>
                  <a:pt x="159288" y="10724"/>
                </a:lnTo>
                <a:lnTo>
                  <a:pt x="17145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"/>
          <p:cNvSpPr/>
          <p:nvPr/>
        </p:nvSpPr>
        <p:spPr>
          <a:xfrm>
            <a:off x="7349490" y="4857750"/>
            <a:ext cx="194311" cy="34290"/>
          </a:xfrm>
          <a:custGeom>
            <a:avLst/>
            <a:gdLst/>
            <a:ahLst/>
            <a:cxnLst/>
            <a:rect l="0" t="0" r="0" b="0"/>
            <a:pathLst>
              <a:path w="194311" h="34290">
                <a:moveTo>
                  <a:pt x="0" y="34289"/>
                </a:moveTo>
                <a:lnTo>
                  <a:pt x="6068" y="28222"/>
                </a:lnTo>
                <a:lnTo>
                  <a:pt x="9125" y="26434"/>
                </a:lnTo>
                <a:lnTo>
                  <a:pt x="12433" y="25243"/>
                </a:lnTo>
                <a:lnTo>
                  <a:pt x="15908" y="24448"/>
                </a:lnTo>
                <a:lnTo>
                  <a:pt x="19495" y="23919"/>
                </a:lnTo>
                <a:lnTo>
                  <a:pt x="23156" y="23566"/>
                </a:lnTo>
                <a:lnTo>
                  <a:pt x="26867" y="23330"/>
                </a:lnTo>
                <a:lnTo>
                  <a:pt x="30612" y="21903"/>
                </a:lnTo>
                <a:lnTo>
                  <a:pt x="34377" y="19682"/>
                </a:lnTo>
                <a:lnTo>
                  <a:pt x="38159" y="16931"/>
                </a:lnTo>
                <a:lnTo>
                  <a:pt x="43219" y="15097"/>
                </a:lnTo>
                <a:lnTo>
                  <a:pt x="49132" y="13875"/>
                </a:lnTo>
                <a:lnTo>
                  <a:pt x="55615" y="13060"/>
                </a:lnTo>
                <a:lnTo>
                  <a:pt x="61206" y="11246"/>
                </a:lnTo>
                <a:lnTo>
                  <a:pt x="66204" y="8767"/>
                </a:lnTo>
                <a:lnTo>
                  <a:pt x="70805" y="5844"/>
                </a:lnTo>
                <a:lnTo>
                  <a:pt x="76414" y="3896"/>
                </a:lnTo>
                <a:lnTo>
                  <a:pt x="82692" y="2597"/>
                </a:lnTo>
                <a:lnTo>
                  <a:pt x="89417" y="1731"/>
                </a:lnTo>
                <a:lnTo>
                  <a:pt x="97712" y="1154"/>
                </a:lnTo>
                <a:lnTo>
                  <a:pt x="107051" y="769"/>
                </a:lnTo>
                <a:lnTo>
                  <a:pt x="135012" y="227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"/>
          <p:cNvSpPr/>
          <p:nvPr/>
        </p:nvSpPr>
        <p:spPr>
          <a:xfrm>
            <a:off x="7728310" y="4583429"/>
            <a:ext cx="21231" cy="480061"/>
          </a:xfrm>
          <a:custGeom>
            <a:avLst/>
            <a:gdLst/>
            <a:ahLst/>
            <a:cxnLst/>
            <a:rect l="0" t="0" r="0" b="0"/>
            <a:pathLst>
              <a:path w="21231" h="480061">
                <a:moveTo>
                  <a:pt x="21230" y="0"/>
                </a:moveTo>
                <a:lnTo>
                  <a:pt x="21230" y="43954"/>
                </a:lnTo>
                <a:lnTo>
                  <a:pt x="19960" y="59783"/>
                </a:lnTo>
                <a:lnTo>
                  <a:pt x="17843" y="77955"/>
                </a:lnTo>
                <a:lnTo>
                  <a:pt x="15162" y="97691"/>
                </a:lnTo>
                <a:lnTo>
                  <a:pt x="13374" y="117197"/>
                </a:lnTo>
                <a:lnTo>
                  <a:pt x="12182" y="136552"/>
                </a:lnTo>
                <a:lnTo>
                  <a:pt x="10858" y="173720"/>
                </a:lnTo>
                <a:lnTo>
                  <a:pt x="10271" y="207173"/>
                </a:lnTo>
                <a:lnTo>
                  <a:pt x="8844" y="227015"/>
                </a:lnTo>
                <a:lnTo>
                  <a:pt x="6622" y="249133"/>
                </a:lnTo>
                <a:lnTo>
                  <a:pt x="3871" y="272769"/>
                </a:lnTo>
                <a:lnTo>
                  <a:pt x="2038" y="296146"/>
                </a:lnTo>
                <a:lnTo>
                  <a:pt x="815" y="319351"/>
                </a:lnTo>
                <a:lnTo>
                  <a:pt x="0" y="342441"/>
                </a:lnTo>
                <a:lnTo>
                  <a:pt x="726" y="360374"/>
                </a:lnTo>
                <a:lnTo>
                  <a:pt x="2480" y="374870"/>
                </a:lnTo>
                <a:lnTo>
                  <a:pt x="4920" y="387073"/>
                </a:lnTo>
                <a:lnTo>
                  <a:pt x="6547" y="397749"/>
                </a:lnTo>
                <a:lnTo>
                  <a:pt x="7631" y="407406"/>
                </a:lnTo>
                <a:lnTo>
                  <a:pt x="8354" y="416384"/>
                </a:lnTo>
                <a:lnTo>
                  <a:pt x="8836" y="427450"/>
                </a:lnTo>
                <a:lnTo>
                  <a:pt x="9799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"/>
          <p:cNvSpPr/>
          <p:nvPr/>
        </p:nvSpPr>
        <p:spPr>
          <a:xfrm>
            <a:off x="7863840" y="4800739"/>
            <a:ext cx="262890" cy="11291"/>
          </a:xfrm>
          <a:custGeom>
            <a:avLst/>
            <a:gdLst/>
            <a:ahLst/>
            <a:cxnLst/>
            <a:rect l="0" t="0" r="0" b="0"/>
            <a:pathLst>
              <a:path w="262890" h="11291">
                <a:moveTo>
                  <a:pt x="0" y="11290"/>
                </a:moveTo>
                <a:lnTo>
                  <a:pt x="41658" y="11290"/>
                </a:lnTo>
                <a:lnTo>
                  <a:pt x="50632" y="10020"/>
                </a:lnTo>
                <a:lnTo>
                  <a:pt x="60425" y="7904"/>
                </a:lnTo>
                <a:lnTo>
                  <a:pt x="70763" y="5223"/>
                </a:lnTo>
                <a:lnTo>
                  <a:pt x="84005" y="3435"/>
                </a:lnTo>
                <a:lnTo>
                  <a:pt x="99183" y="2243"/>
                </a:lnTo>
                <a:lnTo>
                  <a:pt x="129172" y="920"/>
                </a:lnTo>
                <a:lnTo>
                  <a:pt x="150966" y="331"/>
                </a:lnTo>
                <a:lnTo>
                  <a:pt x="207854" y="0"/>
                </a:lnTo>
                <a:lnTo>
                  <a:pt x="223660" y="1224"/>
                </a:lnTo>
                <a:lnTo>
                  <a:pt x="235466" y="3309"/>
                </a:lnTo>
                <a:lnTo>
                  <a:pt x="262889" y="11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"/>
          <p:cNvSpPr/>
          <p:nvPr/>
        </p:nvSpPr>
        <p:spPr>
          <a:xfrm>
            <a:off x="7971555" y="4686300"/>
            <a:ext cx="52305" cy="320040"/>
          </a:xfrm>
          <a:custGeom>
            <a:avLst/>
            <a:gdLst/>
            <a:ahLst/>
            <a:cxnLst/>
            <a:rect l="0" t="0" r="0" b="0"/>
            <a:pathLst>
              <a:path w="52305" h="320040">
                <a:moveTo>
                  <a:pt x="6585" y="0"/>
                </a:moveTo>
                <a:lnTo>
                  <a:pt x="517" y="12135"/>
                </a:lnTo>
                <a:lnTo>
                  <a:pt x="0" y="16980"/>
                </a:lnTo>
                <a:lnTo>
                  <a:pt x="925" y="21480"/>
                </a:lnTo>
                <a:lnTo>
                  <a:pt x="2811" y="25749"/>
                </a:lnTo>
                <a:lnTo>
                  <a:pt x="11680" y="50814"/>
                </a:lnTo>
                <a:lnTo>
                  <a:pt x="17602" y="68165"/>
                </a:lnTo>
                <a:lnTo>
                  <a:pt x="21550" y="82274"/>
                </a:lnTo>
                <a:lnTo>
                  <a:pt x="24181" y="94219"/>
                </a:lnTo>
                <a:lnTo>
                  <a:pt x="25935" y="104723"/>
                </a:lnTo>
                <a:lnTo>
                  <a:pt x="27105" y="114265"/>
                </a:lnTo>
                <a:lnTo>
                  <a:pt x="27885" y="123166"/>
                </a:lnTo>
                <a:lnTo>
                  <a:pt x="28405" y="131641"/>
                </a:lnTo>
                <a:lnTo>
                  <a:pt x="30021" y="143640"/>
                </a:lnTo>
                <a:lnTo>
                  <a:pt x="35204" y="173906"/>
                </a:lnTo>
                <a:lnTo>
                  <a:pt x="37094" y="187057"/>
                </a:lnTo>
                <a:lnTo>
                  <a:pt x="38355" y="198365"/>
                </a:lnTo>
                <a:lnTo>
                  <a:pt x="39755" y="216432"/>
                </a:lnTo>
                <a:lnTo>
                  <a:pt x="40377" y="228695"/>
                </a:lnTo>
                <a:lnTo>
                  <a:pt x="41813" y="240093"/>
                </a:lnTo>
                <a:lnTo>
                  <a:pt x="48632" y="286192"/>
                </a:lnTo>
                <a:lnTo>
                  <a:pt x="49856" y="296204"/>
                </a:lnTo>
                <a:lnTo>
                  <a:pt x="52304" y="3200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"/>
          <p:cNvSpPr/>
          <p:nvPr/>
        </p:nvSpPr>
        <p:spPr>
          <a:xfrm>
            <a:off x="8172450" y="4629820"/>
            <a:ext cx="354330" cy="319315"/>
          </a:xfrm>
          <a:custGeom>
            <a:avLst/>
            <a:gdLst/>
            <a:ahLst/>
            <a:cxnLst/>
            <a:rect l="0" t="0" r="0" b="0"/>
            <a:pathLst>
              <a:path w="354330" h="319315">
                <a:moveTo>
                  <a:pt x="0" y="67909"/>
                </a:moveTo>
                <a:lnTo>
                  <a:pt x="6067" y="55774"/>
                </a:lnTo>
                <a:lnTo>
                  <a:pt x="12433" y="46429"/>
                </a:lnTo>
                <a:lnTo>
                  <a:pt x="19495" y="38043"/>
                </a:lnTo>
                <a:lnTo>
                  <a:pt x="26868" y="30082"/>
                </a:lnTo>
                <a:lnTo>
                  <a:pt x="33152" y="26181"/>
                </a:lnTo>
                <a:lnTo>
                  <a:pt x="41151" y="22311"/>
                </a:lnTo>
                <a:lnTo>
                  <a:pt x="50294" y="18460"/>
                </a:lnTo>
                <a:lnTo>
                  <a:pt x="67226" y="10795"/>
                </a:lnTo>
                <a:lnTo>
                  <a:pt x="75297" y="6973"/>
                </a:lnTo>
                <a:lnTo>
                  <a:pt x="81948" y="4425"/>
                </a:lnTo>
                <a:lnTo>
                  <a:pt x="92724" y="1594"/>
                </a:lnTo>
                <a:lnTo>
                  <a:pt x="99917" y="839"/>
                </a:lnTo>
                <a:lnTo>
                  <a:pt x="108521" y="336"/>
                </a:lnTo>
                <a:lnTo>
                  <a:pt x="118067" y="0"/>
                </a:lnTo>
                <a:lnTo>
                  <a:pt x="125701" y="1047"/>
                </a:lnTo>
                <a:lnTo>
                  <a:pt x="132060" y="3014"/>
                </a:lnTo>
                <a:lnTo>
                  <a:pt x="142514" y="7317"/>
                </a:lnTo>
                <a:lnTo>
                  <a:pt x="151393" y="9229"/>
                </a:lnTo>
                <a:lnTo>
                  <a:pt x="154268" y="11009"/>
                </a:lnTo>
                <a:lnTo>
                  <a:pt x="156185" y="13466"/>
                </a:lnTo>
                <a:lnTo>
                  <a:pt x="157464" y="16374"/>
                </a:lnTo>
                <a:lnTo>
                  <a:pt x="159585" y="18312"/>
                </a:lnTo>
                <a:lnTo>
                  <a:pt x="162270" y="19605"/>
                </a:lnTo>
                <a:lnTo>
                  <a:pt x="165330" y="20466"/>
                </a:lnTo>
                <a:lnTo>
                  <a:pt x="167370" y="22311"/>
                </a:lnTo>
                <a:lnTo>
                  <a:pt x="168730" y="24811"/>
                </a:lnTo>
                <a:lnTo>
                  <a:pt x="169636" y="27747"/>
                </a:lnTo>
                <a:lnTo>
                  <a:pt x="170240" y="32244"/>
                </a:lnTo>
                <a:lnTo>
                  <a:pt x="170643" y="37783"/>
                </a:lnTo>
                <a:lnTo>
                  <a:pt x="170912" y="44015"/>
                </a:lnTo>
                <a:lnTo>
                  <a:pt x="171211" y="57713"/>
                </a:lnTo>
                <a:lnTo>
                  <a:pt x="171291" y="64922"/>
                </a:lnTo>
                <a:lnTo>
                  <a:pt x="170074" y="70998"/>
                </a:lnTo>
                <a:lnTo>
                  <a:pt x="167992" y="76318"/>
                </a:lnTo>
                <a:lnTo>
                  <a:pt x="165334" y="81135"/>
                </a:lnTo>
                <a:lnTo>
                  <a:pt x="158995" y="93261"/>
                </a:lnTo>
                <a:lnTo>
                  <a:pt x="144577" y="121741"/>
                </a:lnTo>
                <a:lnTo>
                  <a:pt x="102951" y="198865"/>
                </a:lnTo>
                <a:lnTo>
                  <a:pt x="91494" y="221254"/>
                </a:lnTo>
                <a:lnTo>
                  <a:pt x="83856" y="237449"/>
                </a:lnTo>
                <a:lnTo>
                  <a:pt x="78764" y="249516"/>
                </a:lnTo>
                <a:lnTo>
                  <a:pt x="74099" y="258830"/>
                </a:lnTo>
                <a:lnTo>
                  <a:pt x="69719" y="266310"/>
                </a:lnTo>
                <a:lnTo>
                  <a:pt x="65530" y="272567"/>
                </a:lnTo>
                <a:lnTo>
                  <a:pt x="61466" y="278007"/>
                </a:lnTo>
                <a:lnTo>
                  <a:pt x="53565" y="287439"/>
                </a:lnTo>
                <a:lnTo>
                  <a:pt x="49680" y="290463"/>
                </a:lnTo>
                <a:lnTo>
                  <a:pt x="41977" y="293822"/>
                </a:lnTo>
                <a:lnTo>
                  <a:pt x="34319" y="298702"/>
                </a:lnTo>
                <a:lnTo>
                  <a:pt x="30499" y="301781"/>
                </a:lnTo>
                <a:lnTo>
                  <a:pt x="27953" y="305104"/>
                </a:lnTo>
                <a:lnTo>
                  <a:pt x="26254" y="308589"/>
                </a:lnTo>
                <a:lnTo>
                  <a:pt x="25124" y="312182"/>
                </a:lnTo>
                <a:lnTo>
                  <a:pt x="23099" y="314578"/>
                </a:lnTo>
                <a:lnTo>
                  <a:pt x="20479" y="316175"/>
                </a:lnTo>
                <a:lnTo>
                  <a:pt x="17463" y="317240"/>
                </a:lnTo>
                <a:lnTo>
                  <a:pt x="16722" y="317950"/>
                </a:lnTo>
                <a:lnTo>
                  <a:pt x="17498" y="318423"/>
                </a:lnTo>
                <a:lnTo>
                  <a:pt x="26826" y="318949"/>
                </a:lnTo>
                <a:lnTo>
                  <a:pt x="77820" y="319314"/>
                </a:lnTo>
                <a:lnTo>
                  <a:pt x="87440" y="318062"/>
                </a:lnTo>
                <a:lnTo>
                  <a:pt x="98933" y="315958"/>
                </a:lnTo>
                <a:lnTo>
                  <a:pt x="111675" y="313285"/>
                </a:lnTo>
                <a:lnTo>
                  <a:pt x="123980" y="311503"/>
                </a:lnTo>
                <a:lnTo>
                  <a:pt x="135993" y="310316"/>
                </a:lnTo>
                <a:lnTo>
                  <a:pt x="147811" y="309523"/>
                </a:lnTo>
                <a:lnTo>
                  <a:pt x="163310" y="308995"/>
                </a:lnTo>
                <a:lnTo>
                  <a:pt x="224072" y="308252"/>
                </a:lnTo>
                <a:lnTo>
                  <a:pt x="354329" y="3079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"/>
          <p:cNvSpPr/>
          <p:nvPr/>
        </p:nvSpPr>
        <p:spPr>
          <a:xfrm>
            <a:off x="6835140" y="5543550"/>
            <a:ext cx="57151" cy="411480"/>
          </a:xfrm>
          <a:custGeom>
            <a:avLst/>
            <a:gdLst/>
            <a:ahLst/>
            <a:cxnLst/>
            <a:rect l="0" t="0" r="0" b="0"/>
            <a:pathLst>
              <a:path w="57151" h="411480">
                <a:moveTo>
                  <a:pt x="0" y="0"/>
                </a:moveTo>
                <a:lnTo>
                  <a:pt x="0" y="31818"/>
                </a:lnTo>
                <a:lnTo>
                  <a:pt x="1270" y="37722"/>
                </a:lnTo>
                <a:lnTo>
                  <a:pt x="3386" y="42927"/>
                </a:lnTo>
                <a:lnTo>
                  <a:pt x="6068" y="47668"/>
                </a:lnTo>
                <a:lnTo>
                  <a:pt x="9125" y="54638"/>
                </a:lnTo>
                <a:lnTo>
                  <a:pt x="12433" y="63096"/>
                </a:lnTo>
                <a:lnTo>
                  <a:pt x="15908" y="72544"/>
                </a:lnTo>
                <a:lnTo>
                  <a:pt x="18226" y="80112"/>
                </a:lnTo>
                <a:lnTo>
                  <a:pt x="19771" y="86428"/>
                </a:lnTo>
                <a:lnTo>
                  <a:pt x="20800" y="91909"/>
                </a:lnTo>
                <a:lnTo>
                  <a:pt x="25331" y="111545"/>
                </a:lnTo>
                <a:lnTo>
                  <a:pt x="28317" y="123893"/>
                </a:lnTo>
                <a:lnTo>
                  <a:pt x="30308" y="138475"/>
                </a:lnTo>
                <a:lnTo>
                  <a:pt x="31635" y="154546"/>
                </a:lnTo>
                <a:lnTo>
                  <a:pt x="33110" y="185527"/>
                </a:lnTo>
                <a:lnTo>
                  <a:pt x="33766" y="207763"/>
                </a:lnTo>
                <a:lnTo>
                  <a:pt x="35211" y="224868"/>
                </a:lnTo>
                <a:lnTo>
                  <a:pt x="40202" y="270968"/>
                </a:lnTo>
                <a:lnTo>
                  <a:pt x="46654" y="318550"/>
                </a:lnTo>
                <a:lnTo>
                  <a:pt x="52485" y="358747"/>
                </a:lnTo>
                <a:lnTo>
                  <a:pt x="54040" y="371245"/>
                </a:lnTo>
                <a:lnTo>
                  <a:pt x="55076" y="380846"/>
                </a:lnTo>
                <a:lnTo>
                  <a:pt x="55768" y="388518"/>
                </a:lnTo>
                <a:lnTo>
                  <a:pt x="56228" y="394901"/>
                </a:lnTo>
                <a:lnTo>
                  <a:pt x="57150" y="4114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"/>
          <p:cNvSpPr/>
          <p:nvPr/>
        </p:nvSpPr>
        <p:spPr>
          <a:xfrm>
            <a:off x="6960869" y="5657850"/>
            <a:ext cx="274322" cy="57151"/>
          </a:xfrm>
          <a:custGeom>
            <a:avLst/>
            <a:gdLst/>
            <a:ahLst/>
            <a:cxnLst/>
            <a:rect l="0" t="0" r="0" b="0"/>
            <a:pathLst>
              <a:path w="274322" h="57151">
                <a:moveTo>
                  <a:pt x="0" y="57150"/>
                </a:moveTo>
                <a:lnTo>
                  <a:pt x="12137" y="51082"/>
                </a:lnTo>
                <a:lnTo>
                  <a:pt x="15711" y="48024"/>
                </a:lnTo>
                <a:lnTo>
                  <a:pt x="18094" y="44716"/>
                </a:lnTo>
                <a:lnTo>
                  <a:pt x="19683" y="41240"/>
                </a:lnTo>
                <a:lnTo>
                  <a:pt x="24552" y="38923"/>
                </a:lnTo>
                <a:lnTo>
                  <a:pt x="31608" y="37379"/>
                </a:lnTo>
                <a:lnTo>
                  <a:pt x="40123" y="36349"/>
                </a:lnTo>
                <a:lnTo>
                  <a:pt x="47069" y="34393"/>
                </a:lnTo>
                <a:lnTo>
                  <a:pt x="52970" y="31818"/>
                </a:lnTo>
                <a:lnTo>
                  <a:pt x="58173" y="28832"/>
                </a:lnTo>
                <a:lnTo>
                  <a:pt x="65452" y="25571"/>
                </a:lnTo>
                <a:lnTo>
                  <a:pt x="74115" y="22127"/>
                </a:lnTo>
                <a:lnTo>
                  <a:pt x="83701" y="18561"/>
                </a:lnTo>
                <a:lnTo>
                  <a:pt x="92631" y="16184"/>
                </a:lnTo>
                <a:lnTo>
                  <a:pt x="101123" y="14599"/>
                </a:lnTo>
                <a:lnTo>
                  <a:pt x="109325" y="13542"/>
                </a:lnTo>
                <a:lnTo>
                  <a:pt x="117334" y="11568"/>
                </a:lnTo>
                <a:lnTo>
                  <a:pt x="125213" y="8982"/>
                </a:lnTo>
                <a:lnTo>
                  <a:pt x="133005" y="5988"/>
                </a:lnTo>
                <a:lnTo>
                  <a:pt x="139470" y="3992"/>
                </a:lnTo>
                <a:lnTo>
                  <a:pt x="145051" y="2661"/>
                </a:lnTo>
                <a:lnTo>
                  <a:pt x="150040" y="1774"/>
                </a:lnTo>
                <a:lnTo>
                  <a:pt x="158447" y="1182"/>
                </a:lnTo>
                <a:lnTo>
                  <a:pt x="169132" y="788"/>
                </a:lnTo>
                <a:lnTo>
                  <a:pt x="205054" y="233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"/>
          <p:cNvSpPr/>
          <p:nvPr/>
        </p:nvSpPr>
        <p:spPr>
          <a:xfrm>
            <a:off x="7052309" y="5577839"/>
            <a:ext cx="102872" cy="297181"/>
          </a:xfrm>
          <a:custGeom>
            <a:avLst/>
            <a:gdLst/>
            <a:ahLst/>
            <a:cxnLst/>
            <a:rect l="0" t="0" r="0" b="0"/>
            <a:pathLst>
              <a:path w="102872" h="297181">
                <a:moveTo>
                  <a:pt x="0" y="0"/>
                </a:moveTo>
                <a:lnTo>
                  <a:pt x="6068" y="6068"/>
                </a:lnTo>
                <a:lnTo>
                  <a:pt x="9125" y="10395"/>
                </a:lnTo>
                <a:lnTo>
                  <a:pt x="12434" y="15821"/>
                </a:lnTo>
                <a:lnTo>
                  <a:pt x="15909" y="21977"/>
                </a:lnTo>
                <a:lnTo>
                  <a:pt x="23158" y="35591"/>
                </a:lnTo>
                <a:lnTo>
                  <a:pt x="26868" y="42778"/>
                </a:lnTo>
                <a:lnTo>
                  <a:pt x="30612" y="48839"/>
                </a:lnTo>
                <a:lnTo>
                  <a:pt x="34378" y="54149"/>
                </a:lnTo>
                <a:lnTo>
                  <a:pt x="38159" y="58959"/>
                </a:lnTo>
                <a:lnTo>
                  <a:pt x="40679" y="63436"/>
                </a:lnTo>
                <a:lnTo>
                  <a:pt x="43481" y="71797"/>
                </a:lnTo>
                <a:lnTo>
                  <a:pt x="51124" y="101848"/>
                </a:lnTo>
                <a:lnTo>
                  <a:pt x="57860" y="132050"/>
                </a:lnTo>
                <a:lnTo>
                  <a:pt x="61433" y="148993"/>
                </a:lnTo>
                <a:lnTo>
                  <a:pt x="65086" y="162829"/>
                </a:lnTo>
                <a:lnTo>
                  <a:pt x="68791" y="174593"/>
                </a:lnTo>
                <a:lnTo>
                  <a:pt x="72531" y="184975"/>
                </a:lnTo>
                <a:lnTo>
                  <a:pt x="76294" y="196977"/>
                </a:lnTo>
                <a:lnTo>
                  <a:pt x="83862" y="223859"/>
                </a:lnTo>
                <a:lnTo>
                  <a:pt x="86388" y="235599"/>
                </a:lnTo>
                <a:lnTo>
                  <a:pt x="88072" y="245967"/>
                </a:lnTo>
                <a:lnTo>
                  <a:pt x="89196" y="255418"/>
                </a:lnTo>
                <a:lnTo>
                  <a:pt x="89944" y="262989"/>
                </a:lnTo>
                <a:lnTo>
                  <a:pt x="90443" y="269306"/>
                </a:lnTo>
                <a:lnTo>
                  <a:pt x="90775" y="274788"/>
                </a:lnTo>
                <a:lnTo>
                  <a:pt x="92267" y="278442"/>
                </a:lnTo>
                <a:lnTo>
                  <a:pt x="94532" y="280878"/>
                </a:lnTo>
                <a:lnTo>
                  <a:pt x="102871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"/>
          <p:cNvSpPr/>
          <p:nvPr/>
        </p:nvSpPr>
        <p:spPr>
          <a:xfrm>
            <a:off x="7235190" y="5509307"/>
            <a:ext cx="285751" cy="352467"/>
          </a:xfrm>
          <a:custGeom>
            <a:avLst/>
            <a:gdLst/>
            <a:ahLst/>
            <a:cxnLst/>
            <a:rect l="0" t="0" r="0" b="0"/>
            <a:pathLst>
              <a:path w="285751" h="352467">
                <a:moveTo>
                  <a:pt x="0" y="45672"/>
                </a:moveTo>
                <a:lnTo>
                  <a:pt x="6068" y="33537"/>
                </a:lnTo>
                <a:lnTo>
                  <a:pt x="12433" y="24192"/>
                </a:lnTo>
                <a:lnTo>
                  <a:pt x="15908" y="19922"/>
                </a:lnTo>
                <a:lnTo>
                  <a:pt x="19495" y="17076"/>
                </a:lnTo>
                <a:lnTo>
                  <a:pt x="23156" y="15178"/>
                </a:lnTo>
                <a:lnTo>
                  <a:pt x="26867" y="13913"/>
                </a:lnTo>
                <a:lnTo>
                  <a:pt x="34377" y="9120"/>
                </a:lnTo>
                <a:lnTo>
                  <a:pt x="38159" y="6064"/>
                </a:lnTo>
                <a:lnTo>
                  <a:pt x="44489" y="4027"/>
                </a:lnTo>
                <a:lnTo>
                  <a:pt x="52519" y="2669"/>
                </a:lnTo>
                <a:lnTo>
                  <a:pt x="61683" y="1763"/>
                </a:lnTo>
                <a:lnTo>
                  <a:pt x="69061" y="1160"/>
                </a:lnTo>
                <a:lnTo>
                  <a:pt x="75251" y="757"/>
                </a:lnTo>
                <a:lnTo>
                  <a:pt x="80647" y="489"/>
                </a:lnTo>
                <a:lnTo>
                  <a:pt x="93416" y="191"/>
                </a:lnTo>
                <a:lnTo>
                  <a:pt x="116242" y="0"/>
                </a:lnTo>
                <a:lnTo>
                  <a:pt x="120674" y="1254"/>
                </a:lnTo>
                <a:lnTo>
                  <a:pt x="128986" y="6034"/>
                </a:lnTo>
                <a:lnTo>
                  <a:pt x="136914" y="12392"/>
                </a:lnTo>
                <a:lnTo>
                  <a:pt x="140806" y="15865"/>
                </a:lnTo>
                <a:lnTo>
                  <a:pt x="148517" y="26498"/>
                </a:lnTo>
                <a:lnTo>
                  <a:pt x="152351" y="32889"/>
                </a:lnTo>
                <a:lnTo>
                  <a:pt x="156612" y="43378"/>
                </a:lnTo>
                <a:lnTo>
                  <a:pt x="159774" y="53543"/>
                </a:lnTo>
                <a:lnTo>
                  <a:pt x="162396" y="59809"/>
                </a:lnTo>
                <a:lnTo>
                  <a:pt x="165414" y="66527"/>
                </a:lnTo>
                <a:lnTo>
                  <a:pt x="167426" y="79896"/>
                </a:lnTo>
                <a:lnTo>
                  <a:pt x="168767" y="97698"/>
                </a:lnTo>
                <a:lnTo>
                  <a:pt x="169661" y="118456"/>
                </a:lnTo>
                <a:lnTo>
                  <a:pt x="168988" y="138645"/>
                </a:lnTo>
                <a:lnTo>
                  <a:pt x="167268" y="158454"/>
                </a:lnTo>
                <a:lnTo>
                  <a:pt x="164852" y="178010"/>
                </a:lnTo>
                <a:lnTo>
                  <a:pt x="163241" y="193587"/>
                </a:lnTo>
                <a:lnTo>
                  <a:pt x="162167" y="206513"/>
                </a:lnTo>
                <a:lnTo>
                  <a:pt x="161451" y="217669"/>
                </a:lnTo>
                <a:lnTo>
                  <a:pt x="159704" y="227647"/>
                </a:lnTo>
                <a:lnTo>
                  <a:pt x="157269" y="236839"/>
                </a:lnTo>
                <a:lnTo>
                  <a:pt x="154376" y="245507"/>
                </a:lnTo>
                <a:lnTo>
                  <a:pt x="151177" y="253825"/>
                </a:lnTo>
                <a:lnTo>
                  <a:pt x="147774" y="261911"/>
                </a:lnTo>
                <a:lnTo>
                  <a:pt x="144237" y="269841"/>
                </a:lnTo>
                <a:lnTo>
                  <a:pt x="140607" y="278938"/>
                </a:lnTo>
                <a:lnTo>
                  <a:pt x="133188" y="299206"/>
                </a:lnTo>
                <a:lnTo>
                  <a:pt x="129433" y="307405"/>
                </a:lnTo>
                <a:lnTo>
                  <a:pt x="125659" y="314141"/>
                </a:lnTo>
                <a:lnTo>
                  <a:pt x="119347" y="325012"/>
                </a:lnTo>
                <a:lnTo>
                  <a:pt x="116543" y="334077"/>
                </a:lnTo>
                <a:lnTo>
                  <a:pt x="114525" y="337002"/>
                </a:lnTo>
                <a:lnTo>
                  <a:pt x="111910" y="338952"/>
                </a:lnTo>
                <a:lnTo>
                  <a:pt x="108896" y="340252"/>
                </a:lnTo>
                <a:lnTo>
                  <a:pt x="102162" y="345083"/>
                </a:lnTo>
                <a:lnTo>
                  <a:pt x="93558" y="352466"/>
                </a:lnTo>
                <a:lnTo>
                  <a:pt x="85608" y="350088"/>
                </a:lnTo>
                <a:lnTo>
                  <a:pt x="79931" y="347676"/>
                </a:lnTo>
                <a:lnTo>
                  <a:pt x="74878" y="346068"/>
                </a:lnTo>
                <a:lnTo>
                  <a:pt x="70239" y="344996"/>
                </a:lnTo>
                <a:lnTo>
                  <a:pt x="65875" y="344282"/>
                </a:lnTo>
                <a:lnTo>
                  <a:pt x="62967" y="342535"/>
                </a:lnTo>
                <a:lnTo>
                  <a:pt x="61028" y="340101"/>
                </a:lnTo>
                <a:lnTo>
                  <a:pt x="59735" y="337208"/>
                </a:lnTo>
                <a:lnTo>
                  <a:pt x="58298" y="330607"/>
                </a:lnTo>
                <a:lnTo>
                  <a:pt x="57915" y="327069"/>
                </a:lnTo>
                <a:lnTo>
                  <a:pt x="56391" y="323440"/>
                </a:lnTo>
                <a:lnTo>
                  <a:pt x="51309" y="316021"/>
                </a:lnTo>
                <a:lnTo>
                  <a:pt x="48204" y="308491"/>
                </a:lnTo>
                <a:lnTo>
                  <a:pt x="47376" y="304705"/>
                </a:lnTo>
                <a:lnTo>
                  <a:pt x="48094" y="300911"/>
                </a:lnTo>
                <a:lnTo>
                  <a:pt x="52278" y="293308"/>
                </a:lnTo>
                <a:lnTo>
                  <a:pt x="54985" y="282310"/>
                </a:lnTo>
                <a:lnTo>
                  <a:pt x="55706" y="275821"/>
                </a:lnTo>
                <a:lnTo>
                  <a:pt x="58728" y="268955"/>
                </a:lnTo>
                <a:lnTo>
                  <a:pt x="63282" y="261837"/>
                </a:lnTo>
                <a:lnTo>
                  <a:pt x="68857" y="254552"/>
                </a:lnTo>
                <a:lnTo>
                  <a:pt x="73845" y="248426"/>
                </a:lnTo>
                <a:lnTo>
                  <a:pt x="82774" y="238232"/>
                </a:lnTo>
                <a:lnTo>
                  <a:pt x="90975" y="229468"/>
                </a:lnTo>
                <a:lnTo>
                  <a:pt x="94940" y="225353"/>
                </a:lnTo>
                <a:lnTo>
                  <a:pt x="100123" y="221339"/>
                </a:lnTo>
                <a:lnTo>
                  <a:pt x="106118" y="217394"/>
                </a:lnTo>
                <a:lnTo>
                  <a:pt x="112655" y="213493"/>
                </a:lnTo>
                <a:lnTo>
                  <a:pt x="118284" y="210893"/>
                </a:lnTo>
                <a:lnTo>
                  <a:pt x="123305" y="209159"/>
                </a:lnTo>
                <a:lnTo>
                  <a:pt x="127924" y="208004"/>
                </a:lnTo>
                <a:lnTo>
                  <a:pt x="133542" y="205963"/>
                </a:lnTo>
                <a:lnTo>
                  <a:pt x="139828" y="203333"/>
                </a:lnTo>
                <a:lnTo>
                  <a:pt x="146559" y="200309"/>
                </a:lnTo>
                <a:lnTo>
                  <a:pt x="152315" y="199564"/>
                </a:lnTo>
                <a:lnTo>
                  <a:pt x="157423" y="200337"/>
                </a:lnTo>
                <a:lnTo>
                  <a:pt x="162099" y="202122"/>
                </a:lnTo>
                <a:lnTo>
                  <a:pt x="167755" y="203312"/>
                </a:lnTo>
                <a:lnTo>
                  <a:pt x="174067" y="204106"/>
                </a:lnTo>
                <a:lnTo>
                  <a:pt x="180814" y="204634"/>
                </a:lnTo>
                <a:lnTo>
                  <a:pt x="186583" y="206257"/>
                </a:lnTo>
                <a:lnTo>
                  <a:pt x="191698" y="208609"/>
                </a:lnTo>
                <a:lnTo>
                  <a:pt x="196378" y="211447"/>
                </a:lnTo>
                <a:lnTo>
                  <a:pt x="204965" y="217987"/>
                </a:lnTo>
                <a:lnTo>
                  <a:pt x="209033" y="221509"/>
                </a:lnTo>
                <a:lnTo>
                  <a:pt x="214286" y="225127"/>
                </a:lnTo>
                <a:lnTo>
                  <a:pt x="220327" y="228809"/>
                </a:lnTo>
                <a:lnTo>
                  <a:pt x="226894" y="232533"/>
                </a:lnTo>
                <a:lnTo>
                  <a:pt x="231273" y="236286"/>
                </a:lnTo>
                <a:lnTo>
                  <a:pt x="234192" y="240058"/>
                </a:lnTo>
                <a:lnTo>
                  <a:pt x="238704" y="247636"/>
                </a:lnTo>
                <a:lnTo>
                  <a:pt x="244944" y="255237"/>
                </a:lnTo>
                <a:lnTo>
                  <a:pt x="251951" y="266236"/>
                </a:lnTo>
                <a:lnTo>
                  <a:pt x="255597" y="272725"/>
                </a:lnTo>
                <a:lnTo>
                  <a:pt x="263036" y="283321"/>
                </a:lnTo>
                <a:lnTo>
                  <a:pt x="266797" y="287925"/>
                </a:lnTo>
                <a:lnTo>
                  <a:pt x="270575" y="294804"/>
                </a:lnTo>
                <a:lnTo>
                  <a:pt x="274363" y="303201"/>
                </a:lnTo>
                <a:lnTo>
                  <a:pt x="285750" y="3314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"/>
          <p:cNvSpPr/>
          <p:nvPr/>
        </p:nvSpPr>
        <p:spPr>
          <a:xfrm>
            <a:off x="7600950" y="5520711"/>
            <a:ext cx="262891" cy="79990"/>
          </a:xfrm>
          <a:custGeom>
            <a:avLst/>
            <a:gdLst/>
            <a:ahLst/>
            <a:cxnLst/>
            <a:rect l="0" t="0" r="0" b="0"/>
            <a:pathLst>
              <a:path w="262891" h="79990">
                <a:moveTo>
                  <a:pt x="0" y="79989"/>
                </a:moveTo>
                <a:lnTo>
                  <a:pt x="15908" y="79989"/>
                </a:lnTo>
                <a:lnTo>
                  <a:pt x="19495" y="78718"/>
                </a:lnTo>
                <a:lnTo>
                  <a:pt x="23156" y="76602"/>
                </a:lnTo>
                <a:lnTo>
                  <a:pt x="26868" y="73921"/>
                </a:lnTo>
                <a:lnTo>
                  <a:pt x="31881" y="70863"/>
                </a:lnTo>
                <a:lnTo>
                  <a:pt x="37765" y="67555"/>
                </a:lnTo>
                <a:lnTo>
                  <a:pt x="51074" y="60492"/>
                </a:lnTo>
                <a:lnTo>
                  <a:pt x="87833" y="41830"/>
                </a:lnTo>
                <a:lnTo>
                  <a:pt x="99195" y="36769"/>
                </a:lnTo>
                <a:lnTo>
                  <a:pt x="128753" y="24374"/>
                </a:lnTo>
                <a:lnTo>
                  <a:pt x="142985" y="18782"/>
                </a:lnTo>
                <a:lnTo>
                  <a:pt x="168959" y="9182"/>
                </a:lnTo>
                <a:lnTo>
                  <a:pt x="178679" y="6114"/>
                </a:lnTo>
                <a:lnTo>
                  <a:pt x="186429" y="4069"/>
                </a:lnTo>
                <a:lnTo>
                  <a:pt x="192866" y="2706"/>
                </a:lnTo>
                <a:lnTo>
                  <a:pt x="199697" y="1797"/>
                </a:lnTo>
                <a:lnTo>
                  <a:pt x="206792" y="1191"/>
                </a:lnTo>
                <a:lnTo>
                  <a:pt x="220177" y="517"/>
                </a:lnTo>
                <a:lnTo>
                  <a:pt x="237164" y="50"/>
                </a:lnTo>
                <a:lnTo>
                  <a:pt x="245248" y="0"/>
                </a:lnTo>
                <a:lnTo>
                  <a:pt x="248589" y="1262"/>
                </a:lnTo>
                <a:lnTo>
                  <a:pt x="252086" y="3375"/>
                </a:lnTo>
                <a:lnTo>
                  <a:pt x="262890" y="114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"/>
          <p:cNvSpPr/>
          <p:nvPr/>
        </p:nvSpPr>
        <p:spPr>
          <a:xfrm>
            <a:off x="7669529" y="5589269"/>
            <a:ext cx="148591" cy="45721"/>
          </a:xfrm>
          <a:custGeom>
            <a:avLst/>
            <a:gdLst/>
            <a:ahLst/>
            <a:cxnLst/>
            <a:rect l="0" t="0" r="0" b="0"/>
            <a:pathLst>
              <a:path w="148591" h="45721">
                <a:moveTo>
                  <a:pt x="0" y="45720"/>
                </a:moveTo>
                <a:lnTo>
                  <a:pt x="18204" y="39653"/>
                </a:lnTo>
                <a:lnTo>
                  <a:pt x="24836" y="37865"/>
                </a:lnTo>
                <a:lnTo>
                  <a:pt x="30528" y="36674"/>
                </a:lnTo>
                <a:lnTo>
                  <a:pt x="35592" y="35879"/>
                </a:lnTo>
                <a:lnTo>
                  <a:pt x="44049" y="32810"/>
                </a:lnTo>
                <a:lnTo>
                  <a:pt x="54766" y="28223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"/>
          <p:cNvSpPr/>
          <p:nvPr/>
        </p:nvSpPr>
        <p:spPr>
          <a:xfrm>
            <a:off x="7955279" y="5362881"/>
            <a:ext cx="238243" cy="397839"/>
          </a:xfrm>
          <a:custGeom>
            <a:avLst/>
            <a:gdLst/>
            <a:ahLst/>
            <a:cxnLst/>
            <a:rect l="0" t="0" r="0" b="0"/>
            <a:pathLst>
              <a:path w="238243" h="397839">
                <a:moveTo>
                  <a:pt x="0" y="43508"/>
                </a:moveTo>
                <a:lnTo>
                  <a:pt x="0" y="37441"/>
                </a:lnTo>
                <a:lnTo>
                  <a:pt x="2540" y="35653"/>
                </a:lnTo>
                <a:lnTo>
                  <a:pt x="6774" y="34462"/>
                </a:lnTo>
                <a:lnTo>
                  <a:pt x="12137" y="33667"/>
                </a:lnTo>
                <a:lnTo>
                  <a:pt x="18251" y="31868"/>
                </a:lnTo>
                <a:lnTo>
                  <a:pt x="24868" y="29398"/>
                </a:lnTo>
                <a:lnTo>
                  <a:pt x="31819" y="26481"/>
                </a:lnTo>
                <a:lnTo>
                  <a:pt x="37723" y="23267"/>
                </a:lnTo>
                <a:lnTo>
                  <a:pt x="42928" y="19854"/>
                </a:lnTo>
                <a:lnTo>
                  <a:pt x="47669" y="16309"/>
                </a:lnTo>
                <a:lnTo>
                  <a:pt x="54639" y="12676"/>
                </a:lnTo>
                <a:lnTo>
                  <a:pt x="63096" y="8983"/>
                </a:lnTo>
                <a:lnTo>
                  <a:pt x="72544" y="5252"/>
                </a:lnTo>
                <a:lnTo>
                  <a:pt x="80113" y="2764"/>
                </a:lnTo>
                <a:lnTo>
                  <a:pt x="86430" y="1105"/>
                </a:lnTo>
                <a:lnTo>
                  <a:pt x="91910" y="0"/>
                </a:lnTo>
                <a:lnTo>
                  <a:pt x="99373" y="533"/>
                </a:lnTo>
                <a:lnTo>
                  <a:pt x="108159" y="2158"/>
                </a:lnTo>
                <a:lnTo>
                  <a:pt x="131432" y="7824"/>
                </a:lnTo>
                <a:lnTo>
                  <a:pt x="138001" y="11985"/>
                </a:lnTo>
                <a:lnTo>
                  <a:pt x="145154" y="18068"/>
                </a:lnTo>
                <a:lnTo>
                  <a:pt x="152567" y="25005"/>
                </a:lnTo>
                <a:lnTo>
                  <a:pt x="155051" y="28633"/>
                </a:lnTo>
                <a:lnTo>
                  <a:pt x="157811" y="36050"/>
                </a:lnTo>
                <a:lnTo>
                  <a:pt x="159039" y="46967"/>
                </a:lnTo>
                <a:lnTo>
                  <a:pt x="159366" y="53434"/>
                </a:lnTo>
                <a:lnTo>
                  <a:pt x="159730" y="67393"/>
                </a:lnTo>
                <a:lnTo>
                  <a:pt x="159827" y="74672"/>
                </a:lnTo>
                <a:lnTo>
                  <a:pt x="157351" y="82064"/>
                </a:lnTo>
                <a:lnTo>
                  <a:pt x="153161" y="89532"/>
                </a:lnTo>
                <a:lnTo>
                  <a:pt x="147827" y="97051"/>
                </a:lnTo>
                <a:lnTo>
                  <a:pt x="141732" y="107144"/>
                </a:lnTo>
                <a:lnTo>
                  <a:pt x="135128" y="118952"/>
                </a:lnTo>
                <a:lnTo>
                  <a:pt x="128185" y="131904"/>
                </a:lnTo>
                <a:lnTo>
                  <a:pt x="122287" y="141809"/>
                </a:lnTo>
                <a:lnTo>
                  <a:pt x="117084" y="149682"/>
                </a:lnTo>
                <a:lnTo>
                  <a:pt x="112347" y="156201"/>
                </a:lnTo>
                <a:lnTo>
                  <a:pt x="107917" y="161817"/>
                </a:lnTo>
                <a:lnTo>
                  <a:pt x="103696" y="166831"/>
                </a:lnTo>
                <a:lnTo>
                  <a:pt x="99610" y="171443"/>
                </a:lnTo>
                <a:lnTo>
                  <a:pt x="91684" y="179955"/>
                </a:lnTo>
                <a:lnTo>
                  <a:pt x="76249" y="195768"/>
                </a:lnTo>
                <a:lnTo>
                  <a:pt x="73692" y="197084"/>
                </a:lnTo>
                <a:lnTo>
                  <a:pt x="71989" y="196693"/>
                </a:lnTo>
                <a:lnTo>
                  <a:pt x="70852" y="195161"/>
                </a:lnTo>
                <a:lnTo>
                  <a:pt x="71365" y="194140"/>
                </a:lnTo>
                <a:lnTo>
                  <a:pt x="72977" y="193460"/>
                </a:lnTo>
                <a:lnTo>
                  <a:pt x="75322" y="193006"/>
                </a:lnTo>
                <a:lnTo>
                  <a:pt x="81313" y="189115"/>
                </a:lnTo>
                <a:lnTo>
                  <a:pt x="88209" y="183152"/>
                </a:lnTo>
                <a:lnTo>
                  <a:pt x="95508" y="176270"/>
                </a:lnTo>
                <a:lnTo>
                  <a:pt x="101772" y="172656"/>
                </a:lnTo>
                <a:lnTo>
                  <a:pt x="109758" y="168977"/>
                </a:lnTo>
                <a:lnTo>
                  <a:pt x="118892" y="165254"/>
                </a:lnTo>
                <a:lnTo>
                  <a:pt x="127522" y="162772"/>
                </a:lnTo>
                <a:lnTo>
                  <a:pt x="135815" y="161118"/>
                </a:lnTo>
                <a:lnTo>
                  <a:pt x="143884" y="160014"/>
                </a:lnTo>
                <a:lnTo>
                  <a:pt x="151802" y="159279"/>
                </a:lnTo>
                <a:lnTo>
                  <a:pt x="159622" y="158789"/>
                </a:lnTo>
                <a:lnTo>
                  <a:pt x="173813" y="158244"/>
                </a:lnTo>
                <a:lnTo>
                  <a:pt x="188943" y="157938"/>
                </a:lnTo>
                <a:lnTo>
                  <a:pt x="197428" y="157866"/>
                </a:lnTo>
                <a:lnTo>
                  <a:pt x="201469" y="159117"/>
                </a:lnTo>
                <a:lnTo>
                  <a:pt x="205432" y="161220"/>
                </a:lnTo>
                <a:lnTo>
                  <a:pt x="209345" y="163894"/>
                </a:lnTo>
                <a:lnTo>
                  <a:pt x="213224" y="166945"/>
                </a:lnTo>
                <a:lnTo>
                  <a:pt x="217080" y="170250"/>
                </a:lnTo>
                <a:lnTo>
                  <a:pt x="220919" y="173723"/>
                </a:lnTo>
                <a:lnTo>
                  <a:pt x="223479" y="177308"/>
                </a:lnTo>
                <a:lnTo>
                  <a:pt x="228354" y="189692"/>
                </a:lnTo>
                <a:lnTo>
                  <a:pt x="233994" y="202035"/>
                </a:lnTo>
                <a:lnTo>
                  <a:pt x="237348" y="212602"/>
                </a:lnTo>
                <a:lnTo>
                  <a:pt x="238242" y="217197"/>
                </a:lnTo>
                <a:lnTo>
                  <a:pt x="237568" y="225341"/>
                </a:lnTo>
                <a:lnTo>
                  <a:pt x="235848" y="235850"/>
                </a:lnTo>
                <a:lnTo>
                  <a:pt x="233433" y="247936"/>
                </a:lnTo>
                <a:lnTo>
                  <a:pt x="230553" y="257263"/>
                </a:lnTo>
                <a:lnTo>
                  <a:pt x="227361" y="264752"/>
                </a:lnTo>
                <a:lnTo>
                  <a:pt x="223965" y="271014"/>
                </a:lnTo>
                <a:lnTo>
                  <a:pt x="207048" y="304099"/>
                </a:lnTo>
                <a:lnTo>
                  <a:pt x="200262" y="313755"/>
                </a:lnTo>
                <a:lnTo>
                  <a:pt x="193198" y="321463"/>
                </a:lnTo>
                <a:lnTo>
                  <a:pt x="185949" y="327872"/>
                </a:lnTo>
                <a:lnTo>
                  <a:pt x="167734" y="345152"/>
                </a:lnTo>
                <a:lnTo>
                  <a:pt x="157543" y="355094"/>
                </a:lnTo>
                <a:lnTo>
                  <a:pt x="149479" y="361722"/>
                </a:lnTo>
                <a:lnTo>
                  <a:pt x="142833" y="366141"/>
                </a:lnTo>
                <a:lnTo>
                  <a:pt x="116973" y="379301"/>
                </a:lnTo>
                <a:lnTo>
                  <a:pt x="109732" y="381670"/>
                </a:lnTo>
                <a:lnTo>
                  <a:pt x="102365" y="383250"/>
                </a:lnTo>
                <a:lnTo>
                  <a:pt x="94913" y="384303"/>
                </a:lnTo>
                <a:lnTo>
                  <a:pt x="87406" y="385004"/>
                </a:lnTo>
                <a:lnTo>
                  <a:pt x="79861" y="385473"/>
                </a:lnTo>
                <a:lnTo>
                  <a:pt x="72291" y="385785"/>
                </a:lnTo>
                <a:lnTo>
                  <a:pt x="53719" y="386131"/>
                </a:lnTo>
                <a:lnTo>
                  <a:pt x="43433" y="386223"/>
                </a:lnTo>
                <a:lnTo>
                  <a:pt x="35306" y="387555"/>
                </a:lnTo>
                <a:lnTo>
                  <a:pt x="28617" y="389713"/>
                </a:lnTo>
                <a:lnTo>
                  <a:pt x="11430" y="3978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"/>
          <p:cNvSpPr/>
          <p:nvPr/>
        </p:nvSpPr>
        <p:spPr>
          <a:xfrm>
            <a:off x="6846569" y="6115050"/>
            <a:ext cx="228601" cy="285751"/>
          </a:xfrm>
          <a:custGeom>
            <a:avLst/>
            <a:gdLst/>
            <a:ahLst/>
            <a:cxnLst/>
            <a:rect l="0" t="0" r="0" b="0"/>
            <a:pathLst>
              <a:path w="228601" h="285751">
                <a:moveTo>
                  <a:pt x="0" y="0"/>
                </a:moveTo>
                <a:lnTo>
                  <a:pt x="25751" y="25749"/>
                </a:lnTo>
                <a:lnTo>
                  <a:pt x="50815" y="47427"/>
                </a:lnTo>
                <a:lnTo>
                  <a:pt x="81005" y="73148"/>
                </a:lnTo>
                <a:lnTo>
                  <a:pt x="98656" y="88813"/>
                </a:lnTo>
                <a:lnTo>
                  <a:pt x="107680" y="98579"/>
                </a:lnTo>
                <a:lnTo>
                  <a:pt x="117508" y="110169"/>
                </a:lnTo>
                <a:lnTo>
                  <a:pt x="127868" y="122976"/>
                </a:lnTo>
                <a:lnTo>
                  <a:pt x="136045" y="132784"/>
                </a:lnTo>
                <a:lnTo>
                  <a:pt x="142767" y="140592"/>
                </a:lnTo>
                <a:lnTo>
                  <a:pt x="148518" y="147068"/>
                </a:lnTo>
                <a:lnTo>
                  <a:pt x="153623" y="153925"/>
                </a:lnTo>
                <a:lnTo>
                  <a:pt x="158295" y="161037"/>
                </a:lnTo>
                <a:lnTo>
                  <a:pt x="187055" y="208904"/>
                </a:lnTo>
                <a:lnTo>
                  <a:pt x="194554" y="223089"/>
                </a:lnTo>
                <a:lnTo>
                  <a:pt x="200823" y="236356"/>
                </a:lnTo>
                <a:lnTo>
                  <a:pt x="206272" y="249011"/>
                </a:lnTo>
                <a:lnTo>
                  <a:pt x="211175" y="257447"/>
                </a:lnTo>
                <a:lnTo>
                  <a:pt x="215713" y="263071"/>
                </a:lnTo>
                <a:lnTo>
                  <a:pt x="22860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"/>
          <p:cNvSpPr/>
          <p:nvPr/>
        </p:nvSpPr>
        <p:spPr>
          <a:xfrm>
            <a:off x="6878722" y="6046469"/>
            <a:ext cx="173588" cy="422911"/>
          </a:xfrm>
          <a:custGeom>
            <a:avLst/>
            <a:gdLst/>
            <a:ahLst/>
            <a:cxnLst/>
            <a:rect l="0" t="0" r="0" b="0"/>
            <a:pathLst>
              <a:path w="173588" h="422911">
                <a:moveTo>
                  <a:pt x="173587" y="0"/>
                </a:moveTo>
                <a:lnTo>
                  <a:pt x="167520" y="6068"/>
                </a:lnTo>
                <a:lnTo>
                  <a:pt x="165732" y="10396"/>
                </a:lnTo>
                <a:lnTo>
                  <a:pt x="163746" y="21977"/>
                </a:lnTo>
                <a:lnTo>
                  <a:pt x="161947" y="28621"/>
                </a:lnTo>
                <a:lnTo>
                  <a:pt x="159477" y="35591"/>
                </a:lnTo>
                <a:lnTo>
                  <a:pt x="156560" y="42778"/>
                </a:lnTo>
                <a:lnTo>
                  <a:pt x="154616" y="50108"/>
                </a:lnTo>
                <a:lnTo>
                  <a:pt x="153320" y="57536"/>
                </a:lnTo>
                <a:lnTo>
                  <a:pt x="152456" y="65027"/>
                </a:lnTo>
                <a:lnTo>
                  <a:pt x="149340" y="76371"/>
                </a:lnTo>
                <a:lnTo>
                  <a:pt x="144722" y="90285"/>
                </a:lnTo>
                <a:lnTo>
                  <a:pt x="129475" y="133432"/>
                </a:lnTo>
                <a:lnTo>
                  <a:pt x="125129" y="146104"/>
                </a:lnTo>
                <a:lnTo>
                  <a:pt x="115882" y="168523"/>
                </a:lnTo>
                <a:lnTo>
                  <a:pt x="88674" y="230686"/>
                </a:lnTo>
                <a:lnTo>
                  <a:pt x="65575" y="281174"/>
                </a:lnTo>
                <a:lnTo>
                  <a:pt x="36117" y="342843"/>
                </a:lnTo>
                <a:lnTo>
                  <a:pt x="31141" y="351752"/>
                </a:lnTo>
                <a:lnTo>
                  <a:pt x="26553" y="358961"/>
                </a:lnTo>
                <a:lnTo>
                  <a:pt x="22225" y="365038"/>
                </a:lnTo>
                <a:lnTo>
                  <a:pt x="16799" y="374169"/>
                </a:lnTo>
                <a:lnTo>
                  <a:pt x="10641" y="385336"/>
                </a:lnTo>
                <a:lnTo>
                  <a:pt x="3998" y="397860"/>
                </a:lnTo>
                <a:lnTo>
                  <a:pt x="837" y="406210"/>
                </a:lnTo>
                <a:lnTo>
                  <a:pt x="0" y="411777"/>
                </a:lnTo>
                <a:lnTo>
                  <a:pt x="2137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"/>
          <p:cNvSpPr/>
          <p:nvPr/>
        </p:nvSpPr>
        <p:spPr>
          <a:xfrm>
            <a:off x="7143750" y="6115050"/>
            <a:ext cx="285751" cy="80010"/>
          </a:xfrm>
          <a:custGeom>
            <a:avLst/>
            <a:gdLst/>
            <a:ahLst/>
            <a:cxnLst/>
            <a:rect l="0" t="0" r="0" b="0"/>
            <a:pathLst>
              <a:path w="285751" h="80010">
                <a:moveTo>
                  <a:pt x="0" y="80009"/>
                </a:moveTo>
                <a:lnTo>
                  <a:pt x="31818" y="64101"/>
                </a:lnTo>
                <a:lnTo>
                  <a:pt x="37722" y="61784"/>
                </a:lnTo>
                <a:lnTo>
                  <a:pt x="42928" y="60239"/>
                </a:lnTo>
                <a:lnTo>
                  <a:pt x="47669" y="59209"/>
                </a:lnTo>
                <a:lnTo>
                  <a:pt x="52099" y="57253"/>
                </a:lnTo>
                <a:lnTo>
                  <a:pt x="56322" y="54678"/>
                </a:lnTo>
                <a:lnTo>
                  <a:pt x="60408" y="51692"/>
                </a:lnTo>
                <a:lnTo>
                  <a:pt x="65671" y="48431"/>
                </a:lnTo>
                <a:lnTo>
                  <a:pt x="71721" y="44987"/>
                </a:lnTo>
                <a:lnTo>
                  <a:pt x="78294" y="41421"/>
                </a:lnTo>
                <a:lnTo>
                  <a:pt x="87756" y="37774"/>
                </a:lnTo>
                <a:lnTo>
                  <a:pt x="99143" y="34072"/>
                </a:lnTo>
                <a:lnTo>
                  <a:pt x="111816" y="30334"/>
                </a:lnTo>
                <a:lnTo>
                  <a:pt x="139442" y="22795"/>
                </a:lnTo>
                <a:lnTo>
                  <a:pt x="153921" y="19006"/>
                </a:lnTo>
                <a:lnTo>
                  <a:pt x="166114" y="16481"/>
                </a:lnTo>
                <a:lnTo>
                  <a:pt x="176783" y="14797"/>
                </a:lnTo>
                <a:lnTo>
                  <a:pt x="186435" y="13674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"/>
          <p:cNvSpPr/>
          <p:nvPr/>
        </p:nvSpPr>
        <p:spPr>
          <a:xfrm>
            <a:off x="7258189" y="6046469"/>
            <a:ext cx="114162" cy="331471"/>
          </a:xfrm>
          <a:custGeom>
            <a:avLst/>
            <a:gdLst/>
            <a:ahLst/>
            <a:cxnLst/>
            <a:rect l="0" t="0" r="0" b="0"/>
            <a:pathLst>
              <a:path w="114162" h="331471">
                <a:moveTo>
                  <a:pt x="11291" y="0"/>
                </a:moveTo>
                <a:lnTo>
                  <a:pt x="1449" y="9842"/>
                </a:lnTo>
                <a:lnTo>
                  <a:pt x="567" y="14111"/>
                </a:lnTo>
                <a:lnTo>
                  <a:pt x="174" y="21512"/>
                </a:lnTo>
                <a:lnTo>
                  <a:pt x="0" y="33268"/>
                </a:lnTo>
                <a:lnTo>
                  <a:pt x="1224" y="37418"/>
                </a:lnTo>
                <a:lnTo>
                  <a:pt x="3310" y="40186"/>
                </a:lnTo>
                <a:lnTo>
                  <a:pt x="5969" y="42031"/>
                </a:lnTo>
                <a:lnTo>
                  <a:pt x="9013" y="44531"/>
                </a:lnTo>
                <a:lnTo>
                  <a:pt x="12312" y="47467"/>
                </a:lnTo>
                <a:lnTo>
                  <a:pt x="15782" y="50695"/>
                </a:lnTo>
                <a:lnTo>
                  <a:pt x="18094" y="55387"/>
                </a:lnTo>
                <a:lnTo>
                  <a:pt x="19637" y="61055"/>
                </a:lnTo>
                <a:lnTo>
                  <a:pt x="20665" y="67374"/>
                </a:lnTo>
                <a:lnTo>
                  <a:pt x="23890" y="75396"/>
                </a:lnTo>
                <a:lnTo>
                  <a:pt x="28580" y="84554"/>
                </a:lnTo>
                <a:lnTo>
                  <a:pt x="34247" y="94470"/>
                </a:lnTo>
                <a:lnTo>
                  <a:pt x="38024" y="103619"/>
                </a:lnTo>
                <a:lnTo>
                  <a:pt x="40543" y="112260"/>
                </a:lnTo>
                <a:lnTo>
                  <a:pt x="42222" y="120560"/>
                </a:lnTo>
                <a:lnTo>
                  <a:pt x="44611" y="129904"/>
                </a:lnTo>
                <a:lnTo>
                  <a:pt x="47475" y="139942"/>
                </a:lnTo>
                <a:lnTo>
                  <a:pt x="50654" y="150445"/>
                </a:lnTo>
                <a:lnTo>
                  <a:pt x="54042" y="159987"/>
                </a:lnTo>
                <a:lnTo>
                  <a:pt x="57572" y="168888"/>
                </a:lnTo>
                <a:lnTo>
                  <a:pt x="61195" y="177362"/>
                </a:lnTo>
                <a:lnTo>
                  <a:pt x="64880" y="191901"/>
                </a:lnTo>
                <a:lnTo>
                  <a:pt x="68607" y="210484"/>
                </a:lnTo>
                <a:lnTo>
                  <a:pt x="72362" y="231763"/>
                </a:lnTo>
                <a:lnTo>
                  <a:pt x="74864" y="248489"/>
                </a:lnTo>
                <a:lnTo>
                  <a:pt x="76533" y="262180"/>
                </a:lnTo>
                <a:lnTo>
                  <a:pt x="77646" y="273846"/>
                </a:lnTo>
                <a:lnTo>
                  <a:pt x="80928" y="284164"/>
                </a:lnTo>
                <a:lnTo>
                  <a:pt x="85655" y="293583"/>
                </a:lnTo>
                <a:lnTo>
                  <a:pt x="91346" y="302402"/>
                </a:lnTo>
                <a:lnTo>
                  <a:pt x="95142" y="309551"/>
                </a:lnTo>
                <a:lnTo>
                  <a:pt x="97672" y="315588"/>
                </a:lnTo>
                <a:lnTo>
                  <a:pt x="99358" y="320883"/>
                </a:lnTo>
                <a:lnTo>
                  <a:pt x="101752" y="324412"/>
                </a:lnTo>
                <a:lnTo>
                  <a:pt x="104618" y="326765"/>
                </a:lnTo>
                <a:lnTo>
                  <a:pt x="114161" y="33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"/>
          <p:cNvSpPr/>
          <p:nvPr/>
        </p:nvSpPr>
        <p:spPr>
          <a:xfrm>
            <a:off x="7486650" y="5955899"/>
            <a:ext cx="239494" cy="570085"/>
          </a:xfrm>
          <a:custGeom>
            <a:avLst/>
            <a:gdLst/>
            <a:ahLst/>
            <a:cxnLst/>
            <a:rect l="0" t="0" r="0" b="0"/>
            <a:pathLst>
              <a:path w="239494" h="570085">
                <a:moveTo>
                  <a:pt x="0" y="44851"/>
                </a:moveTo>
                <a:lnTo>
                  <a:pt x="0" y="56986"/>
                </a:lnTo>
                <a:lnTo>
                  <a:pt x="3386" y="69718"/>
                </a:lnTo>
                <a:lnTo>
                  <a:pt x="7855" y="83842"/>
                </a:lnTo>
                <a:lnTo>
                  <a:pt x="9841" y="98587"/>
                </a:lnTo>
                <a:lnTo>
                  <a:pt x="10724" y="113607"/>
                </a:lnTo>
                <a:lnTo>
                  <a:pt x="11116" y="128749"/>
                </a:lnTo>
                <a:lnTo>
                  <a:pt x="11290" y="143946"/>
                </a:lnTo>
                <a:lnTo>
                  <a:pt x="13877" y="154093"/>
                </a:lnTo>
                <a:lnTo>
                  <a:pt x="18140" y="165939"/>
                </a:lnTo>
                <a:lnTo>
                  <a:pt x="23524" y="178916"/>
                </a:lnTo>
                <a:lnTo>
                  <a:pt x="28382" y="192648"/>
                </a:lnTo>
                <a:lnTo>
                  <a:pt x="32891" y="206882"/>
                </a:lnTo>
                <a:lnTo>
                  <a:pt x="37168" y="221452"/>
                </a:lnTo>
                <a:lnTo>
                  <a:pt x="41288" y="232434"/>
                </a:lnTo>
                <a:lnTo>
                  <a:pt x="45306" y="241027"/>
                </a:lnTo>
                <a:lnTo>
                  <a:pt x="49254" y="248025"/>
                </a:lnTo>
                <a:lnTo>
                  <a:pt x="54425" y="253960"/>
                </a:lnTo>
                <a:lnTo>
                  <a:pt x="60414" y="259187"/>
                </a:lnTo>
                <a:lnTo>
                  <a:pt x="66946" y="263941"/>
                </a:lnTo>
                <a:lnTo>
                  <a:pt x="72569" y="268381"/>
                </a:lnTo>
                <a:lnTo>
                  <a:pt x="77590" y="272611"/>
                </a:lnTo>
                <a:lnTo>
                  <a:pt x="82206" y="276701"/>
                </a:lnTo>
                <a:lnTo>
                  <a:pt x="86554" y="279427"/>
                </a:lnTo>
                <a:lnTo>
                  <a:pt x="90722" y="281245"/>
                </a:lnTo>
                <a:lnTo>
                  <a:pt x="94771" y="282457"/>
                </a:lnTo>
                <a:lnTo>
                  <a:pt x="98741" y="281995"/>
                </a:lnTo>
                <a:lnTo>
                  <a:pt x="102658" y="280417"/>
                </a:lnTo>
                <a:lnTo>
                  <a:pt x="106538" y="278094"/>
                </a:lnTo>
                <a:lnTo>
                  <a:pt x="110395" y="276546"/>
                </a:lnTo>
                <a:lnTo>
                  <a:pt x="114237" y="275515"/>
                </a:lnTo>
                <a:lnTo>
                  <a:pt x="118068" y="274827"/>
                </a:lnTo>
                <a:lnTo>
                  <a:pt x="121892" y="273098"/>
                </a:lnTo>
                <a:lnTo>
                  <a:pt x="125711" y="270675"/>
                </a:lnTo>
                <a:lnTo>
                  <a:pt x="129527" y="267790"/>
                </a:lnTo>
                <a:lnTo>
                  <a:pt x="133341" y="264597"/>
                </a:lnTo>
                <a:lnTo>
                  <a:pt x="137154" y="261199"/>
                </a:lnTo>
                <a:lnTo>
                  <a:pt x="140965" y="257662"/>
                </a:lnTo>
                <a:lnTo>
                  <a:pt x="144777" y="252765"/>
                </a:lnTo>
                <a:lnTo>
                  <a:pt x="148588" y="246960"/>
                </a:lnTo>
                <a:lnTo>
                  <a:pt x="152399" y="240550"/>
                </a:lnTo>
                <a:lnTo>
                  <a:pt x="156209" y="233737"/>
                </a:lnTo>
                <a:lnTo>
                  <a:pt x="163829" y="219394"/>
                </a:lnTo>
                <a:lnTo>
                  <a:pt x="167639" y="208202"/>
                </a:lnTo>
                <a:lnTo>
                  <a:pt x="171450" y="194392"/>
                </a:lnTo>
                <a:lnTo>
                  <a:pt x="186689" y="132668"/>
                </a:lnTo>
                <a:lnTo>
                  <a:pt x="189229" y="119906"/>
                </a:lnTo>
                <a:lnTo>
                  <a:pt x="190923" y="108857"/>
                </a:lnTo>
                <a:lnTo>
                  <a:pt x="192052" y="98952"/>
                </a:lnTo>
                <a:lnTo>
                  <a:pt x="196692" y="81173"/>
                </a:lnTo>
                <a:lnTo>
                  <a:pt x="201719" y="64803"/>
                </a:lnTo>
                <a:lnTo>
                  <a:pt x="203952" y="49062"/>
                </a:lnTo>
                <a:lnTo>
                  <a:pt x="204945" y="33599"/>
                </a:lnTo>
                <a:lnTo>
                  <a:pt x="205504" y="14000"/>
                </a:lnTo>
                <a:lnTo>
                  <a:pt x="205693" y="2067"/>
                </a:lnTo>
                <a:lnTo>
                  <a:pt x="204438" y="1088"/>
                </a:lnTo>
                <a:lnTo>
                  <a:pt x="199658" y="0"/>
                </a:lnTo>
                <a:lnTo>
                  <a:pt x="197875" y="980"/>
                </a:lnTo>
                <a:lnTo>
                  <a:pt x="196687" y="2904"/>
                </a:lnTo>
                <a:lnTo>
                  <a:pt x="195367" y="8428"/>
                </a:lnTo>
                <a:lnTo>
                  <a:pt x="194449" y="26021"/>
                </a:lnTo>
                <a:lnTo>
                  <a:pt x="194350" y="49432"/>
                </a:lnTo>
                <a:lnTo>
                  <a:pt x="196877" y="66954"/>
                </a:lnTo>
                <a:lnTo>
                  <a:pt x="201101" y="90067"/>
                </a:lnTo>
                <a:lnTo>
                  <a:pt x="220063" y="185016"/>
                </a:lnTo>
                <a:lnTo>
                  <a:pt x="222909" y="203063"/>
                </a:lnTo>
                <a:lnTo>
                  <a:pt x="224806" y="218906"/>
                </a:lnTo>
                <a:lnTo>
                  <a:pt x="226070" y="233277"/>
                </a:lnTo>
                <a:lnTo>
                  <a:pt x="228183" y="246668"/>
                </a:lnTo>
                <a:lnTo>
                  <a:pt x="230862" y="259406"/>
                </a:lnTo>
                <a:lnTo>
                  <a:pt x="233918" y="271708"/>
                </a:lnTo>
                <a:lnTo>
                  <a:pt x="235955" y="286258"/>
                </a:lnTo>
                <a:lnTo>
                  <a:pt x="237314" y="302309"/>
                </a:lnTo>
                <a:lnTo>
                  <a:pt x="238822" y="334536"/>
                </a:lnTo>
                <a:lnTo>
                  <a:pt x="239493" y="361560"/>
                </a:lnTo>
                <a:lnTo>
                  <a:pt x="238402" y="374100"/>
                </a:lnTo>
                <a:lnTo>
                  <a:pt x="236404" y="386270"/>
                </a:lnTo>
                <a:lnTo>
                  <a:pt x="233802" y="398194"/>
                </a:lnTo>
                <a:lnTo>
                  <a:pt x="227525" y="431762"/>
                </a:lnTo>
                <a:lnTo>
                  <a:pt x="224073" y="451381"/>
                </a:lnTo>
                <a:lnTo>
                  <a:pt x="219233" y="469541"/>
                </a:lnTo>
                <a:lnTo>
                  <a:pt x="213464" y="486727"/>
                </a:lnTo>
                <a:lnTo>
                  <a:pt x="207080" y="503265"/>
                </a:lnTo>
                <a:lnTo>
                  <a:pt x="201553" y="515560"/>
                </a:lnTo>
                <a:lnTo>
                  <a:pt x="196598" y="525027"/>
                </a:lnTo>
                <a:lnTo>
                  <a:pt x="192025" y="532608"/>
                </a:lnTo>
                <a:lnTo>
                  <a:pt x="187707" y="538932"/>
                </a:lnTo>
                <a:lnTo>
                  <a:pt x="183557" y="544418"/>
                </a:lnTo>
                <a:lnTo>
                  <a:pt x="179522" y="549345"/>
                </a:lnTo>
                <a:lnTo>
                  <a:pt x="174291" y="552630"/>
                </a:lnTo>
                <a:lnTo>
                  <a:pt x="168264" y="554821"/>
                </a:lnTo>
                <a:lnTo>
                  <a:pt x="161706" y="556281"/>
                </a:lnTo>
                <a:lnTo>
                  <a:pt x="156064" y="558524"/>
                </a:lnTo>
                <a:lnTo>
                  <a:pt x="151032" y="561289"/>
                </a:lnTo>
                <a:lnTo>
                  <a:pt x="146408" y="564403"/>
                </a:lnTo>
                <a:lnTo>
                  <a:pt x="142055" y="566478"/>
                </a:lnTo>
                <a:lnTo>
                  <a:pt x="137883" y="567863"/>
                </a:lnTo>
                <a:lnTo>
                  <a:pt x="133832" y="568785"/>
                </a:lnTo>
                <a:lnTo>
                  <a:pt x="128591" y="569401"/>
                </a:lnTo>
                <a:lnTo>
                  <a:pt x="122557" y="569811"/>
                </a:lnTo>
                <a:lnTo>
                  <a:pt x="115995" y="570084"/>
                </a:lnTo>
                <a:lnTo>
                  <a:pt x="109080" y="568996"/>
                </a:lnTo>
                <a:lnTo>
                  <a:pt x="101930" y="567001"/>
                </a:lnTo>
                <a:lnTo>
                  <a:pt x="94623" y="564400"/>
                </a:lnTo>
                <a:lnTo>
                  <a:pt x="88482" y="561397"/>
                </a:lnTo>
                <a:lnTo>
                  <a:pt x="83118" y="558125"/>
                </a:lnTo>
                <a:lnTo>
                  <a:pt x="78271" y="554674"/>
                </a:lnTo>
                <a:lnTo>
                  <a:pt x="73771" y="551103"/>
                </a:lnTo>
                <a:lnTo>
                  <a:pt x="69500" y="547452"/>
                </a:lnTo>
                <a:lnTo>
                  <a:pt x="65384" y="543748"/>
                </a:lnTo>
                <a:lnTo>
                  <a:pt x="62639" y="540009"/>
                </a:lnTo>
                <a:lnTo>
                  <a:pt x="57150" y="524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"/>
          <p:cNvSpPr/>
          <p:nvPr/>
        </p:nvSpPr>
        <p:spPr>
          <a:xfrm>
            <a:off x="7875269" y="5945980"/>
            <a:ext cx="217172" cy="54771"/>
          </a:xfrm>
          <a:custGeom>
            <a:avLst/>
            <a:gdLst/>
            <a:ahLst/>
            <a:cxnLst/>
            <a:rect l="0" t="0" r="0" b="0"/>
            <a:pathLst>
              <a:path w="217172" h="54771">
                <a:moveTo>
                  <a:pt x="0" y="54770"/>
                </a:moveTo>
                <a:lnTo>
                  <a:pt x="12137" y="54770"/>
                </a:lnTo>
                <a:lnTo>
                  <a:pt x="16981" y="53500"/>
                </a:lnTo>
                <a:lnTo>
                  <a:pt x="21480" y="51383"/>
                </a:lnTo>
                <a:lnTo>
                  <a:pt x="25751" y="48702"/>
                </a:lnTo>
                <a:lnTo>
                  <a:pt x="33677" y="44375"/>
                </a:lnTo>
                <a:lnTo>
                  <a:pt x="56032" y="32793"/>
                </a:lnTo>
                <a:lnTo>
                  <a:pt x="70375" y="27419"/>
                </a:lnTo>
                <a:lnTo>
                  <a:pt x="86286" y="22565"/>
                </a:lnTo>
                <a:lnTo>
                  <a:pt x="103244" y="18060"/>
                </a:lnTo>
                <a:lnTo>
                  <a:pt x="115819" y="13786"/>
                </a:lnTo>
                <a:lnTo>
                  <a:pt x="125474" y="9668"/>
                </a:lnTo>
                <a:lnTo>
                  <a:pt x="133179" y="5652"/>
                </a:lnTo>
                <a:lnTo>
                  <a:pt x="140857" y="2974"/>
                </a:lnTo>
                <a:lnTo>
                  <a:pt x="148514" y="1189"/>
                </a:lnTo>
                <a:lnTo>
                  <a:pt x="156160" y="0"/>
                </a:lnTo>
                <a:lnTo>
                  <a:pt x="163796" y="476"/>
                </a:lnTo>
                <a:lnTo>
                  <a:pt x="171428" y="2064"/>
                </a:lnTo>
                <a:lnTo>
                  <a:pt x="179055" y="4393"/>
                </a:lnTo>
                <a:lnTo>
                  <a:pt x="186680" y="5945"/>
                </a:lnTo>
                <a:lnTo>
                  <a:pt x="194304" y="6979"/>
                </a:lnTo>
                <a:lnTo>
                  <a:pt x="217171" y="90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"/>
          <p:cNvSpPr/>
          <p:nvPr/>
        </p:nvSpPr>
        <p:spPr>
          <a:xfrm>
            <a:off x="7909559" y="6012179"/>
            <a:ext cx="228601" cy="78423"/>
          </a:xfrm>
          <a:custGeom>
            <a:avLst/>
            <a:gdLst/>
            <a:ahLst/>
            <a:cxnLst/>
            <a:rect l="0" t="0" r="0" b="0"/>
            <a:pathLst>
              <a:path w="228601" h="78423">
                <a:moveTo>
                  <a:pt x="0" y="68580"/>
                </a:moveTo>
                <a:lnTo>
                  <a:pt x="0" y="78422"/>
                </a:lnTo>
                <a:lnTo>
                  <a:pt x="1271" y="77681"/>
                </a:lnTo>
                <a:lnTo>
                  <a:pt x="3388" y="75917"/>
                </a:lnTo>
                <a:lnTo>
                  <a:pt x="6068" y="73472"/>
                </a:lnTo>
                <a:lnTo>
                  <a:pt x="9125" y="71841"/>
                </a:lnTo>
                <a:lnTo>
                  <a:pt x="15909" y="70030"/>
                </a:lnTo>
                <a:lnTo>
                  <a:pt x="19496" y="68277"/>
                </a:lnTo>
                <a:lnTo>
                  <a:pt x="23158" y="65838"/>
                </a:lnTo>
                <a:lnTo>
                  <a:pt x="26869" y="62942"/>
                </a:lnTo>
                <a:lnTo>
                  <a:pt x="31883" y="61012"/>
                </a:lnTo>
                <a:lnTo>
                  <a:pt x="37765" y="59725"/>
                </a:lnTo>
                <a:lnTo>
                  <a:pt x="44227" y="58867"/>
                </a:lnTo>
                <a:lnTo>
                  <a:pt x="49805" y="57025"/>
                </a:lnTo>
                <a:lnTo>
                  <a:pt x="54794" y="54527"/>
                </a:lnTo>
                <a:lnTo>
                  <a:pt x="59389" y="51591"/>
                </a:lnTo>
                <a:lnTo>
                  <a:pt x="64993" y="48365"/>
                </a:lnTo>
                <a:lnTo>
                  <a:pt x="77992" y="41392"/>
                </a:lnTo>
                <a:lnTo>
                  <a:pt x="99591" y="30327"/>
                </a:lnTo>
                <a:lnTo>
                  <a:pt x="107035" y="27838"/>
                </a:lnTo>
                <a:lnTo>
                  <a:pt x="114537" y="26179"/>
                </a:lnTo>
                <a:lnTo>
                  <a:pt x="122078" y="25073"/>
                </a:lnTo>
                <a:lnTo>
                  <a:pt x="130915" y="23065"/>
                </a:lnTo>
                <a:lnTo>
                  <a:pt x="140617" y="20457"/>
                </a:lnTo>
                <a:lnTo>
                  <a:pt x="150895" y="17448"/>
                </a:lnTo>
                <a:lnTo>
                  <a:pt x="160287" y="15443"/>
                </a:lnTo>
                <a:lnTo>
                  <a:pt x="169088" y="14105"/>
                </a:lnTo>
                <a:lnTo>
                  <a:pt x="177496" y="13214"/>
                </a:lnTo>
                <a:lnTo>
                  <a:pt x="184370" y="11349"/>
                </a:lnTo>
                <a:lnTo>
                  <a:pt x="190224" y="8837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"/>
          <p:cNvSpPr/>
          <p:nvPr/>
        </p:nvSpPr>
        <p:spPr>
          <a:xfrm>
            <a:off x="8218169" y="5795165"/>
            <a:ext cx="239827" cy="354175"/>
          </a:xfrm>
          <a:custGeom>
            <a:avLst/>
            <a:gdLst/>
            <a:ahLst/>
            <a:cxnLst/>
            <a:rect l="0" t="0" r="0" b="0"/>
            <a:pathLst>
              <a:path w="239827" h="354175">
                <a:moveTo>
                  <a:pt x="0" y="45564"/>
                </a:moveTo>
                <a:lnTo>
                  <a:pt x="6068" y="39497"/>
                </a:lnTo>
                <a:lnTo>
                  <a:pt x="9125" y="37709"/>
                </a:lnTo>
                <a:lnTo>
                  <a:pt x="15909" y="35723"/>
                </a:lnTo>
                <a:lnTo>
                  <a:pt x="23158" y="31454"/>
                </a:lnTo>
                <a:lnTo>
                  <a:pt x="26869" y="28537"/>
                </a:lnTo>
                <a:lnTo>
                  <a:pt x="31883" y="25323"/>
                </a:lnTo>
                <a:lnTo>
                  <a:pt x="37765" y="21910"/>
                </a:lnTo>
                <a:lnTo>
                  <a:pt x="44228" y="18365"/>
                </a:lnTo>
                <a:lnTo>
                  <a:pt x="49805" y="16001"/>
                </a:lnTo>
                <a:lnTo>
                  <a:pt x="54794" y="14426"/>
                </a:lnTo>
                <a:lnTo>
                  <a:pt x="59389" y="13375"/>
                </a:lnTo>
                <a:lnTo>
                  <a:pt x="66263" y="11405"/>
                </a:lnTo>
                <a:lnTo>
                  <a:pt x="84061" y="5829"/>
                </a:lnTo>
                <a:lnTo>
                  <a:pt x="91601" y="3834"/>
                </a:lnTo>
                <a:lnTo>
                  <a:pt x="97897" y="2504"/>
                </a:lnTo>
                <a:lnTo>
                  <a:pt x="103365" y="1618"/>
                </a:lnTo>
                <a:lnTo>
                  <a:pt x="108280" y="1027"/>
                </a:lnTo>
                <a:lnTo>
                  <a:pt x="112827" y="633"/>
                </a:lnTo>
                <a:lnTo>
                  <a:pt x="117128" y="370"/>
                </a:lnTo>
                <a:lnTo>
                  <a:pt x="125293" y="78"/>
                </a:lnTo>
                <a:lnTo>
                  <a:pt x="129249" y="0"/>
                </a:lnTo>
                <a:lnTo>
                  <a:pt x="131886" y="1218"/>
                </a:lnTo>
                <a:lnTo>
                  <a:pt x="133644" y="3300"/>
                </a:lnTo>
                <a:lnTo>
                  <a:pt x="134816" y="5958"/>
                </a:lnTo>
                <a:lnTo>
                  <a:pt x="139505" y="12299"/>
                </a:lnTo>
                <a:lnTo>
                  <a:pt x="142533" y="15767"/>
                </a:lnTo>
                <a:lnTo>
                  <a:pt x="144553" y="20619"/>
                </a:lnTo>
                <a:lnTo>
                  <a:pt x="145898" y="26395"/>
                </a:lnTo>
                <a:lnTo>
                  <a:pt x="146796" y="32785"/>
                </a:lnTo>
                <a:lnTo>
                  <a:pt x="146125" y="39585"/>
                </a:lnTo>
                <a:lnTo>
                  <a:pt x="144406" y="46658"/>
                </a:lnTo>
                <a:lnTo>
                  <a:pt x="141992" y="53913"/>
                </a:lnTo>
                <a:lnTo>
                  <a:pt x="139111" y="61290"/>
                </a:lnTo>
                <a:lnTo>
                  <a:pt x="135921" y="68748"/>
                </a:lnTo>
                <a:lnTo>
                  <a:pt x="132524" y="76260"/>
                </a:lnTo>
                <a:lnTo>
                  <a:pt x="128990" y="82538"/>
                </a:lnTo>
                <a:lnTo>
                  <a:pt x="115408" y="102522"/>
                </a:lnTo>
                <a:lnTo>
                  <a:pt x="98282" y="130145"/>
                </a:lnTo>
                <a:lnTo>
                  <a:pt x="90922" y="140052"/>
                </a:lnTo>
                <a:lnTo>
                  <a:pt x="84745" y="146656"/>
                </a:lnTo>
                <a:lnTo>
                  <a:pt x="79357" y="151059"/>
                </a:lnTo>
                <a:lnTo>
                  <a:pt x="77034" y="153994"/>
                </a:lnTo>
                <a:lnTo>
                  <a:pt x="76757" y="155951"/>
                </a:lnTo>
                <a:lnTo>
                  <a:pt x="77841" y="157255"/>
                </a:lnTo>
                <a:lnTo>
                  <a:pt x="81105" y="155585"/>
                </a:lnTo>
                <a:lnTo>
                  <a:pt x="85820" y="151932"/>
                </a:lnTo>
                <a:lnTo>
                  <a:pt x="91503" y="146956"/>
                </a:lnTo>
                <a:lnTo>
                  <a:pt x="101205" y="138040"/>
                </a:lnTo>
                <a:lnTo>
                  <a:pt x="105570" y="133885"/>
                </a:lnTo>
                <a:lnTo>
                  <a:pt x="111020" y="131115"/>
                </a:lnTo>
                <a:lnTo>
                  <a:pt x="117194" y="129268"/>
                </a:lnTo>
                <a:lnTo>
                  <a:pt x="123849" y="128037"/>
                </a:lnTo>
                <a:lnTo>
                  <a:pt x="129556" y="127216"/>
                </a:lnTo>
                <a:lnTo>
                  <a:pt x="134632" y="126669"/>
                </a:lnTo>
                <a:lnTo>
                  <a:pt x="139284" y="126304"/>
                </a:lnTo>
                <a:lnTo>
                  <a:pt x="146196" y="126061"/>
                </a:lnTo>
                <a:lnTo>
                  <a:pt x="181278" y="125671"/>
                </a:lnTo>
                <a:lnTo>
                  <a:pt x="189433" y="125639"/>
                </a:lnTo>
                <a:lnTo>
                  <a:pt x="196139" y="126887"/>
                </a:lnTo>
                <a:lnTo>
                  <a:pt x="201879" y="128989"/>
                </a:lnTo>
                <a:lnTo>
                  <a:pt x="206976" y="131661"/>
                </a:lnTo>
                <a:lnTo>
                  <a:pt x="211645" y="134712"/>
                </a:lnTo>
                <a:lnTo>
                  <a:pt x="216027" y="138017"/>
                </a:lnTo>
                <a:lnTo>
                  <a:pt x="220218" y="141490"/>
                </a:lnTo>
                <a:lnTo>
                  <a:pt x="224282" y="145074"/>
                </a:lnTo>
                <a:lnTo>
                  <a:pt x="232184" y="152444"/>
                </a:lnTo>
                <a:lnTo>
                  <a:pt x="234800" y="156188"/>
                </a:lnTo>
                <a:lnTo>
                  <a:pt x="237706" y="163734"/>
                </a:lnTo>
                <a:lnTo>
                  <a:pt x="238997" y="174707"/>
                </a:lnTo>
                <a:lnTo>
                  <a:pt x="239342" y="181189"/>
                </a:lnTo>
                <a:lnTo>
                  <a:pt x="239724" y="198552"/>
                </a:lnTo>
                <a:lnTo>
                  <a:pt x="239826" y="208516"/>
                </a:lnTo>
                <a:lnTo>
                  <a:pt x="238624" y="217699"/>
                </a:lnTo>
                <a:lnTo>
                  <a:pt x="236553" y="226360"/>
                </a:lnTo>
                <a:lnTo>
                  <a:pt x="233901" y="234676"/>
                </a:lnTo>
                <a:lnTo>
                  <a:pt x="230865" y="242758"/>
                </a:lnTo>
                <a:lnTo>
                  <a:pt x="227570" y="250687"/>
                </a:lnTo>
                <a:lnTo>
                  <a:pt x="224104" y="258513"/>
                </a:lnTo>
                <a:lnTo>
                  <a:pt x="220522" y="265000"/>
                </a:lnTo>
                <a:lnTo>
                  <a:pt x="213157" y="275595"/>
                </a:lnTo>
                <a:lnTo>
                  <a:pt x="209415" y="280198"/>
                </a:lnTo>
                <a:lnTo>
                  <a:pt x="205650" y="284537"/>
                </a:lnTo>
                <a:lnTo>
                  <a:pt x="201870" y="288700"/>
                </a:lnTo>
                <a:lnTo>
                  <a:pt x="196810" y="292744"/>
                </a:lnTo>
                <a:lnTo>
                  <a:pt x="190897" y="296711"/>
                </a:lnTo>
                <a:lnTo>
                  <a:pt x="184415" y="300626"/>
                </a:lnTo>
                <a:lnTo>
                  <a:pt x="178823" y="304505"/>
                </a:lnTo>
                <a:lnTo>
                  <a:pt x="173826" y="308362"/>
                </a:lnTo>
                <a:lnTo>
                  <a:pt x="169224" y="312203"/>
                </a:lnTo>
                <a:lnTo>
                  <a:pt x="163616" y="316033"/>
                </a:lnTo>
                <a:lnTo>
                  <a:pt x="157338" y="319857"/>
                </a:lnTo>
                <a:lnTo>
                  <a:pt x="150612" y="323676"/>
                </a:lnTo>
                <a:lnTo>
                  <a:pt x="144858" y="327492"/>
                </a:lnTo>
                <a:lnTo>
                  <a:pt x="139752" y="331307"/>
                </a:lnTo>
                <a:lnTo>
                  <a:pt x="135079" y="335119"/>
                </a:lnTo>
                <a:lnTo>
                  <a:pt x="129423" y="337661"/>
                </a:lnTo>
                <a:lnTo>
                  <a:pt x="123112" y="339355"/>
                </a:lnTo>
                <a:lnTo>
                  <a:pt x="116364" y="340486"/>
                </a:lnTo>
                <a:lnTo>
                  <a:pt x="110597" y="342508"/>
                </a:lnTo>
                <a:lnTo>
                  <a:pt x="105481" y="345127"/>
                </a:lnTo>
                <a:lnTo>
                  <a:pt x="100801" y="348142"/>
                </a:lnTo>
                <a:lnTo>
                  <a:pt x="96411" y="350153"/>
                </a:lnTo>
                <a:lnTo>
                  <a:pt x="92214" y="351493"/>
                </a:lnTo>
                <a:lnTo>
                  <a:pt x="80010" y="3541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"/>
          <p:cNvSpPr/>
          <p:nvPr/>
        </p:nvSpPr>
        <p:spPr>
          <a:xfrm>
            <a:off x="7623809" y="5063495"/>
            <a:ext cx="857251" cy="120343"/>
          </a:xfrm>
          <a:custGeom>
            <a:avLst/>
            <a:gdLst/>
            <a:ahLst/>
            <a:cxnLst/>
            <a:rect l="0" t="0" r="0" b="0"/>
            <a:pathLst>
              <a:path w="857251" h="120343">
                <a:moveTo>
                  <a:pt x="0" y="45714"/>
                </a:moveTo>
                <a:lnTo>
                  <a:pt x="6068" y="39647"/>
                </a:lnTo>
                <a:lnTo>
                  <a:pt x="9125" y="39129"/>
                </a:lnTo>
                <a:lnTo>
                  <a:pt x="12434" y="40054"/>
                </a:lnTo>
                <a:lnTo>
                  <a:pt x="15909" y="41941"/>
                </a:lnTo>
                <a:lnTo>
                  <a:pt x="23158" y="44037"/>
                </a:lnTo>
                <a:lnTo>
                  <a:pt x="32091" y="45383"/>
                </a:lnTo>
                <a:lnTo>
                  <a:pt x="36700" y="48954"/>
                </a:lnTo>
                <a:lnTo>
                  <a:pt x="39706" y="51684"/>
                </a:lnTo>
                <a:lnTo>
                  <a:pt x="41711" y="54774"/>
                </a:lnTo>
                <a:lnTo>
                  <a:pt x="43048" y="58104"/>
                </a:lnTo>
                <a:lnTo>
                  <a:pt x="43939" y="61594"/>
                </a:lnTo>
                <a:lnTo>
                  <a:pt x="45803" y="65191"/>
                </a:lnTo>
                <a:lnTo>
                  <a:pt x="48315" y="68859"/>
                </a:lnTo>
                <a:lnTo>
                  <a:pt x="51260" y="72574"/>
                </a:lnTo>
                <a:lnTo>
                  <a:pt x="54494" y="77591"/>
                </a:lnTo>
                <a:lnTo>
                  <a:pt x="57919" y="83476"/>
                </a:lnTo>
                <a:lnTo>
                  <a:pt x="61473" y="89938"/>
                </a:lnTo>
                <a:lnTo>
                  <a:pt x="63842" y="95517"/>
                </a:lnTo>
                <a:lnTo>
                  <a:pt x="65421" y="100506"/>
                </a:lnTo>
                <a:lnTo>
                  <a:pt x="66475" y="105102"/>
                </a:lnTo>
                <a:lnTo>
                  <a:pt x="68447" y="108166"/>
                </a:lnTo>
                <a:lnTo>
                  <a:pt x="71031" y="110209"/>
                </a:lnTo>
                <a:lnTo>
                  <a:pt x="74024" y="111571"/>
                </a:lnTo>
                <a:lnTo>
                  <a:pt x="77289" y="113749"/>
                </a:lnTo>
                <a:lnTo>
                  <a:pt x="80737" y="116470"/>
                </a:lnTo>
                <a:lnTo>
                  <a:pt x="84305" y="119555"/>
                </a:lnTo>
                <a:lnTo>
                  <a:pt x="87953" y="120342"/>
                </a:lnTo>
                <a:lnTo>
                  <a:pt x="91656" y="119596"/>
                </a:lnTo>
                <a:lnTo>
                  <a:pt x="100655" y="115341"/>
                </a:lnTo>
                <a:lnTo>
                  <a:pt x="102664" y="112453"/>
                </a:lnTo>
                <a:lnTo>
                  <a:pt x="105273" y="107987"/>
                </a:lnTo>
                <a:lnTo>
                  <a:pt x="108282" y="102469"/>
                </a:lnTo>
                <a:lnTo>
                  <a:pt x="111558" y="98791"/>
                </a:lnTo>
                <a:lnTo>
                  <a:pt x="115012" y="96339"/>
                </a:lnTo>
                <a:lnTo>
                  <a:pt x="118585" y="94704"/>
                </a:lnTo>
                <a:lnTo>
                  <a:pt x="122236" y="92344"/>
                </a:lnTo>
                <a:lnTo>
                  <a:pt x="125941" y="89501"/>
                </a:lnTo>
                <a:lnTo>
                  <a:pt x="134945" y="81880"/>
                </a:lnTo>
                <a:lnTo>
                  <a:pt x="139562" y="80838"/>
                </a:lnTo>
                <a:lnTo>
                  <a:pt x="163971" y="80053"/>
                </a:lnTo>
                <a:lnTo>
                  <a:pt x="167734" y="81307"/>
                </a:lnTo>
                <a:lnTo>
                  <a:pt x="171513" y="83413"/>
                </a:lnTo>
                <a:lnTo>
                  <a:pt x="180635" y="89850"/>
                </a:lnTo>
                <a:lnTo>
                  <a:pt x="182654" y="91648"/>
                </a:lnTo>
                <a:lnTo>
                  <a:pt x="192524" y="101137"/>
                </a:lnTo>
                <a:lnTo>
                  <a:pt x="194390" y="101712"/>
                </a:lnTo>
                <a:lnTo>
                  <a:pt x="221133" y="102820"/>
                </a:lnTo>
                <a:lnTo>
                  <a:pt x="226388" y="102851"/>
                </a:lnTo>
                <a:lnTo>
                  <a:pt x="231004" y="99472"/>
                </a:lnTo>
                <a:lnTo>
                  <a:pt x="234012" y="96793"/>
                </a:lnTo>
                <a:lnTo>
                  <a:pt x="238559" y="93737"/>
                </a:lnTo>
                <a:lnTo>
                  <a:pt x="244130" y="90429"/>
                </a:lnTo>
                <a:lnTo>
                  <a:pt x="250384" y="86954"/>
                </a:lnTo>
                <a:lnTo>
                  <a:pt x="264105" y="79706"/>
                </a:lnTo>
                <a:lnTo>
                  <a:pt x="271320" y="75996"/>
                </a:lnTo>
                <a:lnTo>
                  <a:pt x="278670" y="73522"/>
                </a:lnTo>
                <a:lnTo>
                  <a:pt x="299881" y="70040"/>
                </a:lnTo>
                <a:lnTo>
                  <a:pt x="310234" y="69226"/>
                </a:lnTo>
                <a:lnTo>
                  <a:pt x="314773" y="70279"/>
                </a:lnTo>
                <a:lnTo>
                  <a:pt x="319068" y="72251"/>
                </a:lnTo>
                <a:lnTo>
                  <a:pt x="323203" y="74835"/>
                </a:lnTo>
                <a:lnTo>
                  <a:pt x="334569" y="77707"/>
                </a:lnTo>
                <a:lnTo>
                  <a:pt x="355248" y="79324"/>
                </a:lnTo>
                <a:lnTo>
                  <a:pt x="362563" y="79551"/>
                </a:lnTo>
                <a:lnTo>
                  <a:pt x="368709" y="78432"/>
                </a:lnTo>
                <a:lnTo>
                  <a:pt x="374076" y="76416"/>
                </a:lnTo>
                <a:lnTo>
                  <a:pt x="378924" y="73802"/>
                </a:lnTo>
                <a:lnTo>
                  <a:pt x="387698" y="70898"/>
                </a:lnTo>
                <a:lnTo>
                  <a:pt x="391815" y="70123"/>
                </a:lnTo>
                <a:lnTo>
                  <a:pt x="395830" y="68337"/>
                </a:lnTo>
                <a:lnTo>
                  <a:pt x="399777" y="65876"/>
                </a:lnTo>
                <a:lnTo>
                  <a:pt x="403678" y="62966"/>
                </a:lnTo>
                <a:lnTo>
                  <a:pt x="408819" y="61025"/>
                </a:lnTo>
                <a:lnTo>
                  <a:pt x="421304" y="58869"/>
                </a:lnTo>
                <a:lnTo>
                  <a:pt x="426920" y="57025"/>
                </a:lnTo>
                <a:lnTo>
                  <a:pt x="431934" y="54524"/>
                </a:lnTo>
                <a:lnTo>
                  <a:pt x="436546" y="51588"/>
                </a:lnTo>
                <a:lnTo>
                  <a:pt x="440890" y="50900"/>
                </a:lnTo>
                <a:lnTo>
                  <a:pt x="445058" y="51712"/>
                </a:lnTo>
                <a:lnTo>
                  <a:pt x="449105" y="53523"/>
                </a:lnTo>
                <a:lnTo>
                  <a:pt x="466937" y="56071"/>
                </a:lnTo>
                <a:lnTo>
                  <a:pt x="475122" y="58969"/>
                </a:lnTo>
                <a:lnTo>
                  <a:pt x="484388" y="63441"/>
                </a:lnTo>
                <a:lnTo>
                  <a:pt x="494376" y="68962"/>
                </a:lnTo>
                <a:lnTo>
                  <a:pt x="502304" y="72643"/>
                </a:lnTo>
                <a:lnTo>
                  <a:pt x="508859" y="75097"/>
                </a:lnTo>
                <a:lnTo>
                  <a:pt x="524154" y="78550"/>
                </a:lnTo>
                <a:lnTo>
                  <a:pt x="548498" y="79877"/>
                </a:lnTo>
                <a:lnTo>
                  <a:pt x="552355" y="79919"/>
                </a:lnTo>
                <a:lnTo>
                  <a:pt x="554927" y="78677"/>
                </a:lnTo>
                <a:lnTo>
                  <a:pt x="556642" y="76580"/>
                </a:lnTo>
                <a:lnTo>
                  <a:pt x="557785" y="73911"/>
                </a:lnTo>
                <a:lnTo>
                  <a:pt x="559817" y="70862"/>
                </a:lnTo>
                <a:lnTo>
                  <a:pt x="562441" y="67560"/>
                </a:lnTo>
                <a:lnTo>
                  <a:pt x="565461" y="64088"/>
                </a:lnTo>
                <a:lnTo>
                  <a:pt x="568744" y="60503"/>
                </a:lnTo>
                <a:lnTo>
                  <a:pt x="575779" y="53134"/>
                </a:lnTo>
                <a:lnTo>
                  <a:pt x="619453" y="9198"/>
                </a:lnTo>
                <a:lnTo>
                  <a:pt x="623789" y="6130"/>
                </a:lnTo>
                <a:lnTo>
                  <a:pt x="631994" y="2721"/>
                </a:lnTo>
                <a:lnTo>
                  <a:pt x="643752" y="803"/>
                </a:lnTo>
                <a:lnTo>
                  <a:pt x="666738" y="65"/>
                </a:lnTo>
                <a:lnTo>
                  <a:pt x="699450" y="0"/>
                </a:lnTo>
                <a:lnTo>
                  <a:pt x="708870" y="2539"/>
                </a:lnTo>
                <a:lnTo>
                  <a:pt x="721500" y="6771"/>
                </a:lnTo>
                <a:lnTo>
                  <a:pt x="736271" y="12132"/>
                </a:lnTo>
                <a:lnTo>
                  <a:pt x="748657" y="15706"/>
                </a:lnTo>
                <a:lnTo>
                  <a:pt x="759455" y="18089"/>
                </a:lnTo>
                <a:lnTo>
                  <a:pt x="857250" y="228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"/>
          <p:cNvSpPr/>
          <p:nvPr/>
        </p:nvSpPr>
        <p:spPr>
          <a:xfrm>
            <a:off x="8151178" y="6220173"/>
            <a:ext cx="604202" cy="166997"/>
          </a:xfrm>
          <a:custGeom>
            <a:avLst/>
            <a:gdLst/>
            <a:ahLst/>
            <a:cxnLst/>
            <a:rect l="0" t="0" r="0" b="0"/>
            <a:pathLst>
              <a:path w="604202" h="166997">
                <a:moveTo>
                  <a:pt x="9841" y="89186"/>
                </a:moveTo>
                <a:lnTo>
                  <a:pt x="0" y="108868"/>
                </a:lnTo>
                <a:lnTo>
                  <a:pt x="741" y="111198"/>
                </a:lnTo>
                <a:lnTo>
                  <a:pt x="2504" y="114020"/>
                </a:lnTo>
                <a:lnTo>
                  <a:pt x="8392" y="121609"/>
                </a:lnTo>
                <a:lnTo>
                  <a:pt x="10145" y="122231"/>
                </a:lnTo>
                <a:lnTo>
                  <a:pt x="15480" y="122923"/>
                </a:lnTo>
                <a:lnTo>
                  <a:pt x="17410" y="124378"/>
                </a:lnTo>
                <a:lnTo>
                  <a:pt x="18698" y="126617"/>
                </a:lnTo>
                <a:lnTo>
                  <a:pt x="19555" y="129380"/>
                </a:lnTo>
                <a:lnTo>
                  <a:pt x="21398" y="131222"/>
                </a:lnTo>
                <a:lnTo>
                  <a:pt x="23895" y="132451"/>
                </a:lnTo>
                <a:lnTo>
                  <a:pt x="30058" y="133815"/>
                </a:lnTo>
                <a:lnTo>
                  <a:pt x="48095" y="134763"/>
                </a:lnTo>
                <a:lnTo>
                  <a:pt x="51854" y="136080"/>
                </a:lnTo>
                <a:lnTo>
                  <a:pt x="59417" y="140932"/>
                </a:lnTo>
                <a:lnTo>
                  <a:pt x="68292" y="144003"/>
                </a:lnTo>
                <a:lnTo>
                  <a:pt x="80559" y="147321"/>
                </a:lnTo>
                <a:lnTo>
                  <a:pt x="95086" y="150803"/>
                </a:lnTo>
                <a:lnTo>
                  <a:pt x="106042" y="154394"/>
                </a:lnTo>
                <a:lnTo>
                  <a:pt x="114615" y="158058"/>
                </a:lnTo>
                <a:lnTo>
                  <a:pt x="121600" y="161771"/>
                </a:lnTo>
                <a:lnTo>
                  <a:pt x="132748" y="165896"/>
                </a:lnTo>
                <a:lnTo>
                  <a:pt x="137499" y="166996"/>
                </a:lnTo>
                <a:lnTo>
                  <a:pt x="143207" y="166460"/>
                </a:lnTo>
                <a:lnTo>
                  <a:pt x="156321" y="162477"/>
                </a:lnTo>
                <a:lnTo>
                  <a:pt x="160835" y="159637"/>
                </a:lnTo>
                <a:lnTo>
                  <a:pt x="163843" y="156474"/>
                </a:lnTo>
                <a:lnTo>
                  <a:pt x="165850" y="153094"/>
                </a:lnTo>
                <a:lnTo>
                  <a:pt x="168457" y="150841"/>
                </a:lnTo>
                <a:lnTo>
                  <a:pt x="171465" y="149340"/>
                </a:lnTo>
                <a:lnTo>
                  <a:pt x="174740" y="148339"/>
                </a:lnTo>
                <a:lnTo>
                  <a:pt x="176924" y="145131"/>
                </a:lnTo>
                <a:lnTo>
                  <a:pt x="178381" y="140453"/>
                </a:lnTo>
                <a:lnTo>
                  <a:pt x="179350" y="134794"/>
                </a:lnTo>
                <a:lnTo>
                  <a:pt x="183808" y="123402"/>
                </a:lnTo>
                <a:lnTo>
                  <a:pt x="190589" y="108186"/>
                </a:lnTo>
                <a:lnTo>
                  <a:pt x="198920" y="90423"/>
                </a:lnTo>
                <a:lnTo>
                  <a:pt x="205743" y="77311"/>
                </a:lnTo>
                <a:lnTo>
                  <a:pt x="211563" y="67300"/>
                </a:lnTo>
                <a:lnTo>
                  <a:pt x="216712" y="59355"/>
                </a:lnTo>
                <a:lnTo>
                  <a:pt x="221416" y="54059"/>
                </a:lnTo>
                <a:lnTo>
                  <a:pt x="225821" y="50528"/>
                </a:lnTo>
                <a:lnTo>
                  <a:pt x="234102" y="46605"/>
                </a:lnTo>
                <a:lnTo>
                  <a:pt x="245904" y="44396"/>
                </a:lnTo>
                <a:lnTo>
                  <a:pt x="253612" y="43880"/>
                </a:lnTo>
                <a:lnTo>
                  <a:pt x="257445" y="45012"/>
                </a:lnTo>
                <a:lnTo>
                  <a:pt x="265091" y="49657"/>
                </a:lnTo>
                <a:lnTo>
                  <a:pt x="272717" y="53944"/>
                </a:lnTo>
                <a:lnTo>
                  <a:pt x="294739" y="65479"/>
                </a:lnTo>
                <a:lnTo>
                  <a:pt x="303912" y="70841"/>
                </a:lnTo>
                <a:lnTo>
                  <a:pt x="311300" y="75686"/>
                </a:lnTo>
                <a:lnTo>
                  <a:pt x="317493" y="80186"/>
                </a:lnTo>
                <a:lnTo>
                  <a:pt x="331149" y="85186"/>
                </a:lnTo>
                <a:lnTo>
                  <a:pt x="338347" y="86520"/>
                </a:lnTo>
                <a:lnTo>
                  <a:pt x="344415" y="86138"/>
                </a:lnTo>
                <a:lnTo>
                  <a:pt x="349731" y="84615"/>
                </a:lnTo>
                <a:lnTo>
                  <a:pt x="359023" y="80804"/>
                </a:lnTo>
                <a:lnTo>
                  <a:pt x="367387" y="79111"/>
                </a:lnTo>
                <a:lnTo>
                  <a:pt x="370125" y="77389"/>
                </a:lnTo>
                <a:lnTo>
                  <a:pt x="371951" y="74972"/>
                </a:lnTo>
                <a:lnTo>
                  <a:pt x="373167" y="72090"/>
                </a:lnTo>
                <a:lnTo>
                  <a:pt x="375248" y="70169"/>
                </a:lnTo>
                <a:lnTo>
                  <a:pt x="377906" y="68888"/>
                </a:lnTo>
                <a:lnTo>
                  <a:pt x="384245" y="67465"/>
                </a:lnTo>
                <a:lnTo>
                  <a:pt x="402406" y="66476"/>
                </a:lnTo>
                <a:lnTo>
                  <a:pt x="438012" y="66371"/>
                </a:lnTo>
                <a:lnTo>
                  <a:pt x="448959" y="65086"/>
                </a:lnTo>
                <a:lnTo>
                  <a:pt x="464508" y="60272"/>
                </a:lnTo>
                <a:lnTo>
                  <a:pt x="480402" y="56489"/>
                </a:lnTo>
                <a:lnTo>
                  <a:pt x="483568" y="54688"/>
                </a:lnTo>
                <a:lnTo>
                  <a:pt x="485680" y="52217"/>
                </a:lnTo>
                <a:lnTo>
                  <a:pt x="487087" y="49301"/>
                </a:lnTo>
                <a:lnTo>
                  <a:pt x="489295" y="46086"/>
                </a:lnTo>
                <a:lnTo>
                  <a:pt x="492037" y="42673"/>
                </a:lnTo>
                <a:lnTo>
                  <a:pt x="495135" y="39127"/>
                </a:lnTo>
                <a:lnTo>
                  <a:pt x="497201" y="35494"/>
                </a:lnTo>
                <a:lnTo>
                  <a:pt x="498578" y="31801"/>
                </a:lnTo>
                <a:lnTo>
                  <a:pt x="499495" y="28070"/>
                </a:lnTo>
                <a:lnTo>
                  <a:pt x="501377" y="24312"/>
                </a:lnTo>
                <a:lnTo>
                  <a:pt x="503903" y="20537"/>
                </a:lnTo>
                <a:lnTo>
                  <a:pt x="506855" y="16750"/>
                </a:lnTo>
                <a:lnTo>
                  <a:pt x="510094" y="12955"/>
                </a:lnTo>
                <a:lnTo>
                  <a:pt x="513523" y="9156"/>
                </a:lnTo>
                <a:lnTo>
                  <a:pt x="517080" y="5353"/>
                </a:lnTo>
                <a:lnTo>
                  <a:pt x="520720" y="2818"/>
                </a:lnTo>
                <a:lnTo>
                  <a:pt x="528152" y="0"/>
                </a:lnTo>
                <a:lnTo>
                  <a:pt x="531912" y="519"/>
                </a:lnTo>
                <a:lnTo>
                  <a:pt x="535688" y="2135"/>
                </a:lnTo>
                <a:lnTo>
                  <a:pt x="539476" y="4482"/>
                </a:lnTo>
                <a:lnTo>
                  <a:pt x="547072" y="7091"/>
                </a:lnTo>
                <a:lnTo>
                  <a:pt x="550874" y="7786"/>
                </a:lnTo>
                <a:lnTo>
                  <a:pt x="553410" y="9520"/>
                </a:lnTo>
                <a:lnTo>
                  <a:pt x="555101" y="11945"/>
                </a:lnTo>
                <a:lnTo>
                  <a:pt x="556227" y="14832"/>
                </a:lnTo>
                <a:lnTo>
                  <a:pt x="558249" y="18027"/>
                </a:lnTo>
                <a:lnTo>
                  <a:pt x="560866" y="21427"/>
                </a:lnTo>
                <a:lnTo>
                  <a:pt x="563882" y="24963"/>
                </a:lnTo>
                <a:lnTo>
                  <a:pt x="568432" y="28591"/>
                </a:lnTo>
                <a:lnTo>
                  <a:pt x="574005" y="32280"/>
                </a:lnTo>
                <a:lnTo>
                  <a:pt x="580260" y="36009"/>
                </a:lnTo>
                <a:lnTo>
                  <a:pt x="590597" y="40152"/>
                </a:lnTo>
                <a:lnTo>
                  <a:pt x="604201" y="434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"/>
          <p:cNvSpPr/>
          <p:nvPr/>
        </p:nvSpPr>
        <p:spPr>
          <a:xfrm>
            <a:off x="5637112" y="3749220"/>
            <a:ext cx="237293" cy="285566"/>
          </a:xfrm>
          <a:custGeom>
            <a:avLst/>
            <a:gdLst/>
            <a:ahLst/>
            <a:cxnLst/>
            <a:rect l="0" t="0" r="0" b="0"/>
            <a:pathLst>
              <a:path w="237293" h="285566">
                <a:moveTo>
                  <a:pt x="226478" y="22680"/>
                </a:moveTo>
                <a:lnTo>
                  <a:pt x="214342" y="16612"/>
                </a:lnTo>
                <a:lnTo>
                  <a:pt x="210767" y="13554"/>
                </a:lnTo>
                <a:lnTo>
                  <a:pt x="208384" y="10246"/>
                </a:lnTo>
                <a:lnTo>
                  <a:pt x="206795" y="6771"/>
                </a:lnTo>
                <a:lnTo>
                  <a:pt x="204466" y="4453"/>
                </a:lnTo>
                <a:lnTo>
                  <a:pt x="201643" y="2909"/>
                </a:lnTo>
                <a:lnTo>
                  <a:pt x="195120" y="1192"/>
                </a:lnTo>
                <a:lnTo>
                  <a:pt x="187988" y="429"/>
                </a:lnTo>
                <a:lnTo>
                  <a:pt x="180584" y="91"/>
                </a:lnTo>
                <a:lnTo>
                  <a:pt x="176832" y="0"/>
                </a:lnTo>
                <a:lnTo>
                  <a:pt x="171790" y="1210"/>
                </a:lnTo>
                <a:lnTo>
                  <a:pt x="165889" y="3286"/>
                </a:lnTo>
                <a:lnTo>
                  <a:pt x="159415" y="5941"/>
                </a:lnTo>
                <a:lnTo>
                  <a:pt x="152560" y="7710"/>
                </a:lnTo>
                <a:lnTo>
                  <a:pt x="145449" y="8890"/>
                </a:lnTo>
                <a:lnTo>
                  <a:pt x="138168" y="9676"/>
                </a:lnTo>
                <a:lnTo>
                  <a:pt x="132045" y="11471"/>
                </a:lnTo>
                <a:lnTo>
                  <a:pt x="126692" y="13937"/>
                </a:lnTo>
                <a:lnTo>
                  <a:pt x="121854" y="16851"/>
                </a:lnTo>
                <a:lnTo>
                  <a:pt x="114819" y="18794"/>
                </a:lnTo>
                <a:lnTo>
                  <a:pt x="106318" y="20089"/>
                </a:lnTo>
                <a:lnTo>
                  <a:pt x="96841" y="20953"/>
                </a:lnTo>
                <a:lnTo>
                  <a:pt x="89253" y="22798"/>
                </a:lnTo>
                <a:lnTo>
                  <a:pt x="82925" y="25299"/>
                </a:lnTo>
                <a:lnTo>
                  <a:pt x="71236" y="31463"/>
                </a:lnTo>
                <a:lnTo>
                  <a:pt x="57575" y="38437"/>
                </a:lnTo>
                <a:lnTo>
                  <a:pt x="51646" y="42074"/>
                </a:lnTo>
                <a:lnTo>
                  <a:pt x="46423" y="45769"/>
                </a:lnTo>
                <a:lnTo>
                  <a:pt x="41671" y="49503"/>
                </a:lnTo>
                <a:lnTo>
                  <a:pt x="37233" y="51992"/>
                </a:lnTo>
                <a:lnTo>
                  <a:pt x="33005" y="53651"/>
                </a:lnTo>
                <a:lnTo>
                  <a:pt x="28915" y="54757"/>
                </a:lnTo>
                <a:lnTo>
                  <a:pt x="26189" y="56765"/>
                </a:lnTo>
                <a:lnTo>
                  <a:pt x="24372" y="59373"/>
                </a:lnTo>
                <a:lnTo>
                  <a:pt x="23160" y="62382"/>
                </a:lnTo>
                <a:lnTo>
                  <a:pt x="18428" y="69112"/>
                </a:lnTo>
                <a:lnTo>
                  <a:pt x="12091" y="76336"/>
                </a:lnTo>
                <a:lnTo>
                  <a:pt x="5041" y="83780"/>
                </a:lnTo>
                <a:lnTo>
                  <a:pt x="2653" y="87543"/>
                </a:lnTo>
                <a:lnTo>
                  <a:pt x="0" y="95111"/>
                </a:lnTo>
                <a:lnTo>
                  <a:pt x="563" y="97637"/>
                </a:lnTo>
                <a:lnTo>
                  <a:pt x="2208" y="99321"/>
                </a:lnTo>
                <a:lnTo>
                  <a:pt x="4575" y="100444"/>
                </a:lnTo>
                <a:lnTo>
                  <a:pt x="6152" y="103732"/>
                </a:lnTo>
                <a:lnTo>
                  <a:pt x="7204" y="108465"/>
                </a:lnTo>
                <a:lnTo>
                  <a:pt x="7905" y="114160"/>
                </a:lnTo>
                <a:lnTo>
                  <a:pt x="9643" y="117956"/>
                </a:lnTo>
                <a:lnTo>
                  <a:pt x="12071" y="120487"/>
                </a:lnTo>
                <a:lnTo>
                  <a:pt x="14960" y="122175"/>
                </a:lnTo>
                <a:lnTo>
                  <a:pt x="21556" y="124050"/>
                </a:lnTo>
                <a:lnTo>
                  <a:pt x="28721" y="124883"/>
                </a:lnTo>
                <a:lnTo>
                  <a:pt x="32410" y="125105"/>
                </a:lnTo>
                <a:lnTo>
                  <a:pt x="36139" y="125253"/>
                </a:lnTo>
                <a:lnTo>
                  <a:pt x="95998" y="125462"/>
                </a:lnTo>
                <a:lnTo>
                  <a:pt x="115361" y="126761"/>
                </a:lnTo>
                <a:lnTo>
                  <a:pt x="130810" y="128897"/>
                </a:lnTo>
                <a:lnTo>
                  <a:pt x="143649" y="131591"/>
                </a:lnTo>
                <a:lnTo>
                  <a:pt x="153479" y="133387"/>
                </a:lnTo>
                <a:lnTo>
                  <a:pt x="161301" y="134585"/>
                </a:lnTo>
                <a:lnTo>
                  <a:pt x="167787" y="135383"/>
                </a:lnTo>
                <a:lnTo>
                  <a:pt x="173381" y="137185"/>
                </a:lnTo>
                <a:lnTo>
                  <a:pt x="178379" y="139656"/>
                </a:lnTo>
                <a:lnTo>
                  <a:pt x="182982" y="142574"/>
                </a:lnTo>
                <a:lnTo>
                  <a:pt x="189861" y="145789"/>
                </a:lnTo>
                <a:lnTo>
                  <a:pt x="198256" y="149203"/>
                </a:lnTo>
                <a:lnTo>
                  <a:pt x="207663" y="152748"/>
                </a:lnTo>
                <a:lnTo>
                  <a:pt x="213935" y="156382"/>
                </a:lnTo>
                <a:lnTo>
                  <a:pt x="218116" y="160075"/>
                </a:lnTo>
                <a:lnTo>
                  <a:pt x="224031" y="168834"/>
                </a:lnTo>
                <a:lnTo>
                  <a:pt x="227387" y="174726"/>
                </a:lnTo>
                <a:lnTo>
                  <a:pt x="230894" y="181193"/>
                </a:lnTo>
                <a:lnTo>
                  <a:pt x="233231" y="188046"/>
                </a:lnTo>
                <a:lnTo>
                  <a:pt x="234790" y="195153"/>
                </a:lnTo>
                <a:lnTo>
                  <a:pt x="235829" y="202432"/>
                </a:lnTo>
                <a:lnTo>
                  <a:pt x="236522" y="208555"/>
                </a:lnTo>
                <a:lnTo>
                  <a:pt x="236984" y="213906"/>
                </a:lnTo>
                <a:lnTo>
                  <a:pt x="237292" y="218744"/>
                </a:lnTo>
                <a:lnTo>
                  <a:pt x="234957" y="224509"/>
                </a:lnTo>
                <a:lnTo>
                  <a:pt x="230861" y="230892"/>
                </a:lnTo>
                <a:lnTo>
                  <a:pt x="225589" y="237688"/>
                </a:lnTo>
                <a:lnTo>
                  <a:pt x="220806" y="244759"/>
                </a:lnTo>
                <a:lnTo>
                  <a:pt x="216346" y="252012"/>
                </a:lnTo>
                <a:lnTo>
                  <a:pt x="212103" y="259388"/>
                </a:lnTo>
                <a:lnTo>
                  <a:pt x="208004" y="264305"/>
                </a:lnTo>
                <a:lnTo>
                  <a:pt x="204002" y="267583"/>
                </a:lnTo>
                <a:lnTo>
                  <a:pt x="200064" y="269769"/>
                </a:lnTo>
                <a:lnTo>
                  <a:pt x="196169" y="272495"/>
                </a:lnTo>
                <a:lnTo>
                  <a:pt x="192301" y="275583"/>
                </a:lnTo>
                <a:lnTo>
                  <a:pt x="188454" y="278912"/>
                </a:lnTo>
                <a:lnTo>
                  <a:pt x="184618" y="281132"/>
                </a:lnTo>
                <a:lnTo>
                  <a:pt x="180791" y="282611"/>
                </a:lnTo>
                <a:lnTo>
                  <a:pt x="176970" y="283597"/>
                </a:lnTo>
                <a:lnTo>
                  <a:pt x="173153" y="284254"/>
                </a:lnTo>
                <a:lnTo>
                  <a:pt x="169338" y="284693"/>
                </a:lnTo>
                <a:lnTo>
                  <a:pt x="165524" y="284985"/>
                </a:lnTo>
                <a:lnTo>
                  <a:pt x="160442" y="285180"/>
                </a:lnTo>
                <a:lnTo>
                  <a:pt x="142423" y="285454"/>
                </a:lnTo>
                <a:lnTo>
                  <a:pt x="108507" y="285565"/>
                </a:lnTo>
                <a:lnTo>
                  <a:pt x="103381" y="284296"/>
                </a:lnTo>
                <a:lnTo>
                  <a:pt x="97423" y="282181"/>
                </a:lnTo>
                <a:lnTo>
                  <a:pt x="90911" y="279500"/>
                </a:lnTo>
                <a:lnTo>
                  <a:pt x="86570" y="276443"/>
                </a:lnTo>
                <a:lnTo>
                  <a:pt x="83676" y="273136"/>
                </a:lnTo>
                <a:lnTo>
                  <a:pt x="81747" y="269660"/>
                </a:lnTo>
                <a:lnTo>
                  <a:pt x="75380" y="263533"/>
                </a:lnTo>
                <a:lnTo>
                  <a:pt x="66056" y="255639"/>
                </a:lnTo>
                <a:lnTo>
                  <a:pt x="54759" y="246565"/>
                </a:lnTo>
                <a:lnTo>
                  <a:pt x="45959" y="239247"/>
                </a:lnTo>
                <a:lnTo>
                  <a:pt x="38822" y="233098"/>
                </a:lnTo>
                <a:lnTo>
                  <a:pt x="24310" y="220171"/>
                </a:lnTo>
                <a:lnTo>
                  <a:pt x="18939" y="215017"/>
                </a:lnTo>
                <a:lnTo>
                  <a:pt x="9308" y="2055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"/>
          <p:cNvSpPr/>
          <p:nvPr/>
        </p:nvSpPr>
        <p:spPr>
          <a:xfrm>
            <a:off x="5943600" y="3749039"/>
            <a:ext cx="240030" cy="274321"/>
          </a:xfrm>
          <a:custGeom>
            <a:avLst/>
            <a:gdLst/>
            <a:ahLst/>
            <a:cxnLst/>
            <a:rect l="0" t="0" r="0" b="0"/>
            <a:pathLst>
              <a:path w="240030" h="274321">
                <a:moveTo>
                  <a:pt x="0" y="0"/>
                </a:moveTo>
                <a:lnTo>
                  <a:pt x="0" y="21977"/>
                </a:lnTo>
                <a:lnTo>
                  <a:pt x="1270" y="27352"/>
                </a:lnTo>
                <a:lnTo>
                  <a:pt x="3387" y="32205"/>
                </a:lnTo>
                <a:lnTo>
                  <a:pt x="6067" y="36710"/>
                </a:lnTo>
                <a:lnTo>
                  <a:pt x="9046" y="45102"/>
                </a:lnTo>
                <a:lnTo>
                  <a:pt x="9841" y="49119"/>
                </a:lnTo>
                <a:lnTo>
                  <a:pt x="10371" y="54336"/>
                </a:lnTo>
                <a:lnTo>
                  <a:pt x="10724" y="60354"/>
                </a:lnTo>
                <a:lnTo>
                  <a:pt x="11115" y="72544"/>
                </a:lnTo>
                <a:lnTo>
                  <a:pt x="11337" y="87817"/>
                </a:lnTo>
                <a:lnTo>
                  <a:pt x="11388" y="100837"/>
                </a:lnTo>
                <a:lnTo>
                  <a:pt x="12672" y="112945"/>
                </a:lnTo>
                <a:lnTo>
                  <a:pt x="19277" y="160042"/>
                </a:lnTo>
                <a:lnTo>
                  <a:pt x="20471" y="170195"/>
                </a:lnTo>
                <a:lnTo>
                  <a:pt x="21267" y="178234"/>
                </a:lnTo>
                <a:lnTo>
                  <a:pt x="23068" y="188672"/>
                </a:lnTo>
                <a:lnTo>
                  <a:pt x="25538" y="200712"/>
                </a:lnTo>
                <a:lnTo>
                  <a:pt x="32561" y="232264"/>
                </a:lnTo>
                <a:lnTo>
                  <a:pt x="34407" y="237393"/>
                </a:lnTo>
                <a:lnTo>
                  <a:pt x="36908" y="243352"/>
                </a:lnTo>
                <a:lnTo>
                  <a:pt x="39846" y="249865"/>
                </a:lnTo>
                <a:lnTo>
                  <a:pt x="43073" y="254206"/>
                </a:lnTo>
                <a:lnTo>
                  <a:pt x="46495" y="257102"/>
                </a:lnTo>
                <a:lnTo>
                  <a:pt x="50047" y="259031"/>
                </a:lnTo>
                <a:lnTo>
                  <a:pt x="57380" y="261175"/>
                </a:lnTo>
                <a:lnTo>
                  <a:pt x="66367" y="262552"/>
                </a:lnTo>
                <a:lnTo>
                  <a:pt x="70983" y="255966"/>
                </a:lnTo>
                <a:lnTo>
                  <a:pt x="78227" y="243178"/>
                </a:lnTo>
                <a:lnTo>
                  <a:pt x="97685" y="210624"/>
                </a:lnTo>
                <a:lnTo>
                  <a:pt x="104493" y="195026"/>
                </a:lnTo>
                <a:lnTo>
                  <a:pt x="110302" y="178278"/>
                </a:lnTo>
                <a:lnTo>
                  <a:pt x="115444" y="160762"/>
                </a:lnTo>
                <a:lnTo>
                  <a:pt x="120143" y="146544"/>
                </a:lnTo>
                <a:lnTo>
                  <a:pt x="124545" y="134527"/>
                </a:lnTo>
                <a:lnTo>
                  <a:pt x="128750" y="123975"/>
                </a:lnTo>
                <a:lnTo>
                  <a:pt x="132823" y="115670"/>
                </a:lnTo>
                <a:lnTo>
                  <a:pt x="136809" y="108863"/>
                </a:lnTo>
                <a:lnTo>
                  <a:pt x="140735" y="103056"/>
                </a:lnTo>
                <a:lnTo>
                  <a:pt x="144623" y="91564"/>
                </a:lnTo>
                <a:lnTo>
                  <a:pt x="148485" y="76283"/>
                </a:lnTo>
                <a:lnTo>
                  <a:pt x="152330" y="58475"/>
                </a:lnTo>
                <a:lnTo>
                  <a:pt x="154893" y="45334"/>
                </a:lnTo>
                <a:lnTo>
                  <a:pt x="156602" y="35303"/>
                </a:lnTo>
                <a:lnTo>
                  <a:pt x="159819" y="12827"/>
                </a:lnTo>
                <a:lnTo>
                  <a:pt x="159960" y="42183"/>
                </a:lnTo>
                <a:lnTo>
                  <a:pt x="161250" y="53522"/>
                </a:lnTo>
                <a:lnTo>
                  <a:pt x="163380" y="63622"/>
                </a:lnTo>
                <a:lnTo>
                  <a:pt x="166070" y="72895"/>
                </a:lnTo>
                <a:lnTo>
                  <a:pt x="169133" y="89237"/>
                </a:lnTo>
                <a:lnTo>
                  <a:pt x="179512" y="155699"/>
                </a:lnTo>
                <a:lnTo>
                  <a:pt x="183174" y="174919"/>
                </a:lnTo>
                <a:lnTo>
                  <a:pt x="186886" y="192813"/>
                </a:lnTo>
                <a:lnTo>
                  <a:pt x="189360" y="206012"/>
                </a:lnTo>
                <a:lnTo>
                  <a:pt x="191010" y="216081"/>
                </a:lnTo>
                <a:lnTo>
                  <a:pt x="192110" y="224064"/>
                </a:lnTo>
                <a:lnTo>
                  <a:pt x="195383" y="233196"/>
                </a:lnTo>
                <a:lnTo>
                  <a:pt x="200106" y="243094"/>
                </a:lnTo>
                <a:lnTo>
                  <a:pt x="213799" y="268152"/>
                </a:lnTo>
                <a:lnTo>
                  <a:pt x="216193" y="270208"/>
                </a:lnTo>
                <a:lnTo>
                  <a:pt x="219058" y="271579"/>
                </a:lnTo>
                <a:lnTo>
                  <a:pt x="225629" y="273102"/>
                </a:lnTo>
                <a:lnTo>
                  <a:pt x="229159" y="273508"/>
                </a:lnTo>
                <a:lnTo>
                  <a:pt x="240029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"/>
          <p:cNvSpPr/>
          <p:nvPr/>
        </p:nvSpPr>
        <p:spPr>
          <a:xfrm>
            <a:off x="6229350" y="3634739"/>
            <a:ext cx="215343" cy="377138"/>
          </a:xfrm>
          <a:custGeom>
            <a:avLst/>
            <a:gdLst/>
            <a:ahLst/>
            <a:cxnLst/>
            <a:rect l="0" t="0" r="0" b="0"/>
            <a:pathLst>
              <a:path w="215343" h="377138">
                <a:moveTo>
                  <a:pt x="0" y="0"/>
                </a:moveTo>
                <a:lnTo>
                  <a:pt x="6067" y="12136"/>
                </a:lnTo>
                <a:lnTo>
                  <a:pt x="12432" y="21481"/>
                </a:lnTo>
                <a:lnTo>
                  <a:pt x="15908" y="25751"/>
                </a:lnTo>
                <a:lnTo>
                  <a:pt x="19496" y="32407"/>
                </a:lnTo>
                <a:lnTo>
                  <a:pt x="23157" y="40655"/>
                </a:lnTo>
                <a:lnTo>
                  <a:pt x="26867" y="49963"/>
                </a:lnTo>
                <a:lnTo>
                  <a:pt x="30612" y="61249"/>
                </a:lnTo>
                <a:lnTo>
                  <a:pt x="34377" y="73853"/>
                </a:lnTo>
                <a:lnTo>
                  <a:pt x="38158" y="87336"/>
                </a:lnTo>
                <a:lnTo>
                  <a:pt x="40678" y="100134"/>
                </a:lnTo>
                <a:lnTo>
                  <a:pt x="42359" y="112476"/>
                </a:lnTo>
                <a:lnTo>
                  <a:pt x="43479" y="124514"/>
                </a:lnTo>
                <a:lnTo>
                  <a:pt x="51123" y="232473"/>
                </a:lnTo>
                <a:lnTo>
                  <a:pt x="54402" y="264202"/>
                </a:lnTo>
                <a:lnTo>
                  <a:pt x="57858" y="287895"/>
                </a:lnTo>
                <a:lnTo>
                  <a:pt x="61432" y="306230"/>
                </a:lnTo>
                <a:lnTo>
                  <a:pt x="63815" y="320994"/>
                </a:lnTo>
                <a:lnTo>
                  <a:pt x="65403" y="333376"/>
                </a:lnTo>
                <a:lnTo>
                  <a:pt x="67952" y="359364"/>
                </a:lnTo>
                <a:lnTo>
                  <a:pt x="68161" y="360226"/>
                </a:lnTo>
                <a:lnTo>
                  <a:pt x="68393" y="357797"/>
                </a:lnTo>
                <a:lnTo>
                  <a:pt x="68524" y="349290"/>
                </a:lnTo>
                <a:lnTo>
                  <a:pt x="68564" y="332658"/>
                </a:lnTo>
                <a:lnTo>
                  <a:pt x="69839" y="325913"/>
                </a:lnTo>
                <a:lnTo>
                  <a:pt x="71959" y="318875"/>
                </a:lnTo>
                <a:lnTo>
                  <a:pt x="74643" y="311643"/>
                </a:lnTo>
                <a:lnTo>
                  <a:pt x="77702" y="301743"/>
                </a:lnTo>
                <a:lnTo>
                  <a:pt x="88075" y="264807"/>
                </a:lnTo>
                <a:lnTo>
                  <a:pt x="95447" y="240882"/>
                </a:lnTo>
                <a:lnTo>
                  <a:pt x="100461" y="230438"/>
                </a:lnTo>
                <a:lnTo>
                  <a:pt x="106344" y="220936"/>
                </a:lnTo>
                <a:lnTo>
                  <a:pt x="112806" y="212061"/>
                </a:lnTo>
                <a:lnTo>
                  <a:pt x="117114" y="204874"/>
                </a:lnTo>
                <a:lnTo>
                  <a:pt x="121900" y="193502"/>
                </a:lnTo>
                <a:lnTo>
                  <a:pt x="124447" y="189962"/>
                </a:lnTo>
                <a:lnTo>
                  <a:pt x="127414" y="187601"/>
                </a:lnTo>
                <a:lnTo>
                  <a:pt x="130662" y="186027"/>
                </a:lnTo>
                <a:lnTo>
                  <a:pt x="134098" y="184979"/>
                </a:lnTo>
                <a:lnTo>
                  <a:pt x="137659" y="184279"/>
                </a:lnTo>
                <a:lnTo>
                  <a:pt x="146430" y="183157"/>
                </a:lnTo>
                <a:lnTo>
                  <a:pt x="151017" y="183003"/>
                </a:lnTo>
                <a:lnTo>
                  <a:pt x="164309" y="182905"/>
                </a:lnTo>
                <a:lnTo>
                  <a:pt x="169229" y="185437"/>
                </a:lnTo>
                <a:lnTo>
                  <a:pt x="175049" y="189665"/>
                </a:lnTo>
                <a:lnTo>
                  <a:pt x="181469" y="195023"/>
                </a:lnTo>
                <a:lnTo>
                  <a:pt x="187019" y="199866"/>
                </a:lnTo>
                <a:lnTo>
                  <a:pt x="191990" y="204364"/>
                </a:lnTo>
                <a:lnTo>
                  <a:pt x="196573" y="208633"/>
                </a:lnTo>
                <a:lnTo>
                  <a:pt x="199628" y="212749"/>
                </a:lnTo>
                <a:lnTo>
                  <a:pt x="203024" y="220709"/>
                </a:lnTo>
                <a:lnTo>
                  <a:pt x="207919" y="231866"/>
                </a:lnTo>
                <a:lnTo>
                  <a:pt x="211003" y="238398"/>
                </a:lnTo>
                <a:lnTo>
                  <a:pt x="214428" y="249041"/>
                </a:lnTo>
                <a:lnTo>
                  <a:pt x="215342" y="253658"/>
                </a:lnTo>
                <a:lnTo>
                  <a:pt x="214681" y="261815"/>
                </a:lnTo>
                <a:lnTo>
                  <a:pt x="212971" y="272334"/>
                </a:lnTo>
                <a:lnTo>
                  <a:pt x="210560" y="284426"/>
                </a:lnTo>
                <a:lnTo>
                  <a:pt x="207683" y="296298"/>
                </a:lnTo>
                <a:lnTo>
                  <a:pt x="204496" y="308022"/>
                </a:lnTo>
                <a:lnTo>
                  <a:pt x="201100" y="319648"/>
                </a:lnTo>
                <a:lnTo>
                  <a:pt x="197567" y="329939"/>
                </a:lnTo>
                <a:lnTo>
                  <a:pt x="193941" y="339339"/>
                </a:lnTo>
                <a:lnTo>
                  <a:pt x="190254" y="348146"/>
                </a:lnTo>
                <a:lnTo>
                  <a:pt x="186526" y="354018"/>
                </a:lnTo>
                <a:lnTo>
                  <a:pt x="182771" y="357932"/>
                </a:lnTo>
                <a:lnTo>
                  <a:pt x="178996" y="360541"/>
                </a:lnTo>
                <a:lnTo>
                  <a:pt x="173941" y="363551"/>
                </a:lnTo>
                <a:lnTo>
                  <a:pt x="168030" y="366828"/>
                </a:lnTo>
                <a:lnTo>
                  <a:pt x="161550" y="370282"/>
                </a:lnTo>
                <a:lnTo>
                  <a:pt x="154690" y="372585"/>
                </a:lnTo>
                <a:lnTo>
                  <a:pt x="147577" y="374120"/>
                </a:lnTo>
                <a:lnTo>
                  <a:pt x="140294" y="375144"/>
                </a:lnTo>
                <a:lnTo>
                  <a:pt x="134169" y="375826"/>
                </a:lnTo>
                <a:lnTo>
                  <a:pt x="128816" y="376281"/>
                </a:lnTo>
                <a:lnTo>
                  <a:pt x="123978" y="376584"/>
                </a:lnTo>
                <a:lnTo>
                  <a:pt x="111828" y="376921"/>
                </a:lnTo>
                <a:lnTo>
                  <a:pt x="89399" y="377137"/>
                </a:lnTo>
                <a:lnTo>
                  <a:pt x="84999" y="375885"/>
                </a:lnTo>
                <a:lnTo>
                  <a:pt x="80796" y="373780"/>
                </a:lnTo>
                <a:lnTo>
                  <a:pt x="70992" y="367345"/>
                </a:lnTo>
                <a:lnTo>
                  <a:pt x="66265" y="366465"/>
                </a:lnTo>
                <a:lnTo>
                  <a:pt x="63227" y="366230"/>
                </a:lnTo>
                <a:lnTo>
                  <a:pt x="61200" y="364803"/>
                </a:lnTo>
                <a:lnTo>
                  <a:pt x="59850" y="362582"/>
                </a:lnTo>
                <a:lnTo>
                  <a:pt x="57150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7"/>
          <p:cNvSpPr/>
          <p:nvPr/>
        </p:nvSpPr>
        <p:spPr>
          <a:xfrm>
            <a:off x="6537959" y="3771900"/>
            <a:ext cx="170413" cy="274122"/>
          </a:xfrm>
          <a:custGeom>
            <a:avLst/>
            <a:gdLst/>
            <a:ahLst/>
            <a:cxnLst/>
            <a:rect l="0" t="0" r="0" b="0"/>
            <a:pathLst>
              <a:path w="170413" h="274122">
                <a:moveTo>
                  <a:pt x="102871" y="0"/>
                </a:moveTo>
                <a:lnTo>
                  <a:pt x="84667" y="6067"/>
                </a:lnTo>
                <a:lnTo>
                  <a:pt x="79305" y="9125"/>
                </a:lnTo>
                <a:lnTo>
                  <a:pt x="75731" y="12433"/>
                </a:lnTo>
                <a:lnTo>
                  <a:pt x="70488" y="19496"/>
                </a:lnTo>
                <a:lnTo>
                  <a:pt x="67313" y="23157"/>
                </a:lnTo>
                <a:lnTo>
                  <a:pt x="63925" y="26868"/>
                </a:lnTo>
                <a:lnTo>
                  <a:pt x="40954" y="50294"/>
                </a:lnTo>
                <a:lnTo>
                  <a:pt x="33653" y="56389"/>
                </a:lnTo>
                <a:lnTo>
                  <a:pt x="27516" y="60453"/>
                </a:lnTo>
                <a:lnTo>
                  <a:pt x="22154" y="63162"/>
                </a:lnTo>
                <a:lnTo>
                  <a:pt x="18580" y="66237"/>
                </a:lnTo>
                <a:lnTo>
                  <a:pt x="16197" y="69558"/>
                </a:lnTo>
                <a:lnTo>
                  <a:pt x="13549" y="76635"/>
                </a:lnTo>
                <a:lnTo>
                  <a:pt x="12372" y="84013"/>
                </a:lnTo>
                <a:lnTo>
                  <a:pt x="10788" y="87758"/>
                </a:lnTo>
                <a:lnTo>
                  <a:pt x="5642" y="95307"/>
                </a:lnTo>
                <a:lnTo>
                  <a:pt x="5031" y="97828"/>
                </a:lnTo>
                <a:lnTo>
                  <a:pt x="5894" y="99508"/>
                </a:lnTo>
                <a:lnTo>
                  <a:pt x="7739" y="100629"/>
                </a:lnTo>
                <a:lnTo>
                  <a:pt x="8970" y="102646"/>
                </a:lnTo>
                <a:lnTo>
                  <a:pt x="10701" y="110282"/>
                </a:lnTo>
                <a:lnTo>
                  <a:pt x="11106" y="112514"/>
                </a:lnTo>
                <a:lnTo>
                  <a:pt x="12485" y="113109"/>
                </a:lnTo>
                <a:lnTo>
                  <a:pt x="17402" y="113770"/>
                </a:lnTo>
                <a:lnTo>
                  <a:pt x="20492" y="115217"/>
                </a:lnTo>
                <a:lnTo>
                  <a:pt x="23821" y="117451"/>
                </a:lnTo>
                <a:lnTo>
                  <a:pt x="27310" y="120210"/>
                </a:lnTo>
                <a:lnTo>
                  <a:pt x="32177" y="122050"/>
                </a:lnTo>
                <a:lnTo>
                  <a:pt x="37962" y="123276"/>
                </a:lnTo>
                <a:lnTo>
                  <a:pt x="44358" y="124094"/>
                </a:lnTo>
                <a:lnTo>
                  <a:pt x="51162" y="124639"/>
                </a:lnTo>
                <a:lnTo>
                  <a:pt x="58238" y="125003"/>
                </a:lnTo>
                <a:lnTo>
                  <a:pt x="65496" y="125245"/>
                </a:lnTo>
                <a:lnTo>
                  <a:pt x="71604" y="126676"/>
                </a:lnTo>
                <a:lnTo>
                  <a:pt x="76947" y="128901"/>
                </a:lnTo>
                <a:lnTo>
                  <a:pt x="81778" y="131654"/>
                </a:lnTo>
                <a:lnTo>
                  <a:pt x="90079" y="134759"/>
                </a:lnTo>
                <a:lnTo>
                  <a:pt x="100693" y="138099"/>
                </a:lnTo>
                <a:lnTo>
                  <a:pt x="112848" y="141596"/>
                </a:lnTo>
                <a:lnTo>
                  <a:pt x="122223" y="145197"/>
                </a:lnTo>
                <a:lnTo>
                  <a:pt x="129742" y="148868"/>
                </a:lnTo>
                <a:lnTo>
                  <a:pt x="144867" y="157817"/>
                </a:lnTo>
                <a:lnTo>
                  <a:pt x="148649" y="161091"/>
                </a:lnTo>
                <a:lnTo>
                  <a:pt x="153709" y="165814"/>
                </a:lnTo>
                <a:lnTo>
                  <a:pt x="159623" y="171503"/>
                </a:lnTo>
                <a:lnTo>
                  <a:pt x="163565" y="176565"/>
                </a:lnTo>
                <a:lnTo>
                  <a:pt x="166194" y="181210"/>
                </a:lnTo>
                <a:lnTo>
                  <a:pt x="169114" y="189757"/>
                </a:lnTo>
                <a:lnTo>
                  <a:pt x="170412" y="197790"/>
                </a:lnTo>
                <a:lnTo>
                  <a:pt x="169488" y="201710"/>
                </a:lnTo>
                <a:lnTo>
                  <a:pt x="165075" y="209452"/>
                </a:lnTo>
                <a:lnTo>
                  <a:pt x="162121" y="213294"/>
                </a:lnTo>
                <a:lnTo>
                  <a:pt x="158881" y="217126"/>
                </a:lnTo>
                <a:lnTo>
                  <a:pt x="155451" y="220951"/>
                </a:lnTo>
                <a:lnTo>
                  <a:pt x="148253" y="228586"/>
                </a:lnTo>
                <a:lnTo>
                  <a:pt x="125701" y="251458"/>
                </a:lnTo>
                <a:lnTo>
                  <a:pt x="110484" y="266699"/>
                </a:lnTo>
                <a:lnTo>
                  <a:pt x="106677" y="269239"/>
                </a:lnTo>
                <a:lnTo>
                  <a:pt x="102868" y="270933"/>
                </a:lnTo>
                <a:lnTo>
                  <a:pt x="99059" y="272062"/>
                </a:lnTo>
                <a:lnTo>
                  <a:pt x="92709" y="272814"/>
                </a:lnTo>
                <a:lnTo>
                  <a:pt x="84666" y="273316"/>
                </a:lnTo>
                <a:lnTo>
                  <a:pt x="61917" y="274022"/>
                </a:lnTo>
                <a:lnTo>
                  <a:pt x="56518" y="274121"/>
                </a:lnTo>
                <a:lnTo>
                  <a:pt x="51649" y="272917"/>
                </a:lnTo>
                <a:lnTo>
                  <a:pt x="47132" y="270845"/>
                </a:lnTo>
                <a:lnTo>
                  <a:pt x="42852" y="268193"/>
                </a:lnTo>
                <a:lnTo>
                  <a:pt x="38728" y="266425"/>
                </a:lnTo>
                <a:lnTo>
                  <a:pt x="34709" y="265247"/>
                </a:lnTo>
                <a:lnTo>
                  <a:pt x="25201" y="263355"/>
                </a:lnTo>
                <a:lnTo>
                  <a:pt x="21881" y="261930"/>
                </a:lnTo>
                <a:lnTo>
                  <a:pt x="11418" y="256959"/>
                </a:lnTo>
                <a:lnTo>
                  <a:pt x="7612" y="252586"/>
                </a:lnTo>
                <a:lnTo>
                  <a:pt x="5075" y="247131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"/>
          <p:cNvSpPr/>
          <p:nvPr/>
        </p:nvSpPr>
        <p:spPr>
          <a:xfrm>
            <a:off x="6743700" y="3634739"/>
            <a:ext cx="68581" cy="434341"/>
          </a:xfrm>
          <a:custGeom>
            <a:avLst/>
            <a:gdLst/>
            <a:ahLst/>
            <a:cxnLst/>
            <a:rect l="0" t="0" r="0" b="0"/>
            <a:pathLst>
              <a:path w="68581" h="434341">
                <a:moveTo>
                  <a:pt x="0" y="0"/>
                </a:moveTo>
                <a:lnTo>
                  <a:pt x="15909" y="31818"/>
                </a:lnTo>
                <a:lnTo>
                  <a:pt x="18226" y="41533"/>
                </a:lnTo>
                <a:lnTo>
                  <a:pt x="19770" y="53088"/>
                </a:lnTo>
                <a:lnTo>
                  <a:pt x="20800" y="65873"/>
                </a:lnTo>
                <a:lnTo>
                  <a:pt x="22756" y="75665"/>
                </a:lnTo>
                <a:lnTo>
                  <a:pt x="25331" y="83464"/>
                </a:lnTo>
                <a:lnTo>
                  <a:pt x="28317" y="89932"/>
                </a:lnTo>
                <a:lnTo>
                  <a:pt x="31577" y="100595"/>
                </a:lnTo>
                <a:lnTo>
                  <a:pt x="35022" y="114053"/>
                </a:lnTo>
                <a:lnTo>
                  <a:pt x="38588" y="129376"/>
                </a:lnTo>
                <a:lnTo>
                  <a:pt x="40965" y="142131"/>
                </a:lnTo>
                <a:lnTo>
                  <a:pt x="42550" y="153174"/>
                </a:lnTo>
                <a:lnTo>
                  <a:pt x="43606" y="163076"/>
                </a:lnTo>
                <a:lnTo>
                  <a:pt x="45580" y="174757"/>
                </a:lnTo>
                <a:lnTo>
                  <a:pt x="48167" y="187625"/>
                </a:lnTo>
                <a:lnTo>
                  <a:pt x="51161" y="201284"/>
                </a:lnTo>
                <a:lnTo>
                  <a:pt x="53157" y="216739"/>
                </a:lnTo>
                <a:lnTo>
                  <a:pt x="54488" y="233393"/>
                </a:lnTo>
                <a:lnTo>
                  <a:pt x="55375" y="250845"/>
                </a:lnTo>
                <a:lnTo>
                  <a:pt x="67805" y="411398"/>
                </a:lnTo>
                <a:lnTo>
                  <a:pt x="68580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9"/>
          <p:cNvSpPr/>
          <p:nvPr/>
        </p:nvSpPr>
        <p:spPr>
          <a:xfrm>
            <a:off x="6675119" y="3772887"/>
            <a:ext cx="262891" cy="261903"/>
          </a:xfrm>
          <a:custGeom>
            <a:avLst/>
            <a:gdLst/>
            <a:ahLst/>
            <a:cxnLst/>
            <a:rect l="0" t="0" r="0" b="0"/>
            <a:pathLst>
              <a:path w="262891" h="261903">
                <a:moveTo>
                  <a:pt x="0" y="56163"/>
                </a:moveTo>
                <a:lnTo>
                  <a:pt x="12137" y="56163"/>
                </a:lnTo>
                <a:lnTo>
                  <a:pt x="19521" y="54892"/>
                </a:lnTo>
                <a:lnTo>
                  <a:pt x="28254" y="52776"/>
                </a:lnTo>
                <a:lnTo>
                  <a:pt x="37886" y="50095"/>
                </a:lnTo>
                <a:lnTo>
                  <a:pt x="46848" y="47037"/>
                </a:lnTo>
                <a:lnTo>
                  <a:pt x="55362" y="43729"/>
                </a:lnTo>
                <a:lnTo>
                  <a:pt x="63578" y="40254"/>
                </a:lnTo>
                <a:lnTo>
                  <a:pt x="71596" y="37936"/>
                </a:lnTo>
                <a:lnTo>
                  <a:pt x="79481" y="36392"/>
                </a:lnTo>
                <a:lnTo>
                  <a:pt x="87278" y="35362"/>
                </a:lnTo>
                <a:lnTo>
                  <a:pt x="96285" y="33406"/>
                </a:lnTo>
                <a:lnTo>
                  <a:pt x="106101" y="30831"/>
                </a:lnTo>
                <a:lnTo>
                  <a:pt x="116454" y="27845"/>
                </a:lnTo>
                <a:lnTo>
                  <a:pt x="124626" y="25854"/>
                </a:lnTo>
                <a:lnTo>
                  <a:pt x="131344" y="24527"/>
                </a:lnTo>
                <a:lnTo>
                  <a:pt x="137093" y="23642"/>
                </a:lnTo>
                <a:lnTo>
                  <a:pt x="147276" y="20512"/>
                </a:lnTo>
                <a:lnTo>
                  <a:pt x="160414" y="15886"/>
                </a:lnTo>
                <a:lnTo>
                  <a:pt x="175523" y="10261"/>
                </a:lnTo>
                <a:lnTo>
                  <a:pt x="186866" y="6512"/>
                </a:lnTo>
                <a:lnTo>
                  <a:pt x="195698" y="4012"/>
                </a:lnTo>
                <a:lnTo>
                  <a:pt x="202855" y="2345"/>
                </a:lnTo>
                <a:lnTo>
                  <a:pt x="208897" y="1234"/>
                </a:lnTo>
                <a:lnTo>
                  <a:pt x="214195" y="494"/>
                </a:lnTo>
                <a:lnTo>
                  <a:pt x="218997" y="0"/>
                </a:lnTo>
                <a:lnTo>
                  <a:pt x="223468" y="941"/>
                </a:lnTo>
                <a:lnTo>
                  <a:pt x="227719" y="2838"/>
                </a:lnTo>
                <a:lnTo>
                  <a:pt x="237599" y="8941"/>
                </a:lnTo>
                <a:lnTo>
                  <a:pt x="242336" y="9775"/>
                </a:lnTo>
                <a:lnTo>
                  <a:pt x="245377" y="9997"/>
                </a:lnTo>
                <a:lnTo>
                  <a:pt x="247405" y="11416"/>
                </a:lnTo>
                <a:lnTo>
                  <a:pt x="248757" y="13631"/>
                </a:lnTo>
                <a:lnTo>
                  <a:pt x="249658" y="16378"/>
                </a:lnTo>
                <a:lnTo>
                  <a:pt x="254046" y="32977"/>
                </a:lnTo>
                <a:lnTo>
                  <a:pt x="256995" y="44516"/>
                </a:lnTo>
                <a:lnTo>
                  <a:pt x="258960" y="53478"/>
                </a:lnTo>
                <a:lnTo>
                  <a:pt x="260270" y="60723"/>
                </a:lnTo>
                <a:lnTo>
                  <a:pt x="261144" y="66823"/>
                </a:lnTo>
                <a:lnTo>
                  <a:pt x="261726" y="82319"/>
                </a:lnTo>
                <a:lnTo>
                  <a:pt x="262822" y="196542"/>
                </a:lnTo>
                <a:lnTo>
                  <a:pt x="262890" y="2619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0"/>
          <p:cNvSpPr/>
          <p:nvPr/>
        </p:nvSpPr>
        <p:spPr>
          <a:xfrm>
            <a:off x="6880859" y="361187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1"/>
          <p:cNvSpPr/>
          <p:nvPr/>
        </p:nvSpPr>
        <p:spPr>
          <a:xfrm>
            <a:off x="7040880" y="3554729"/>
            <a:ext cx="22861" cy="468631"/>
          </a:xfrm>
          <a:custGeom>
            <a:avLst/>
            <a:gdLst/>
            <a:ahLst/>
            <a:cxnLst/>
            <a:rect l="0" t="0" r="0" b="0"/>
            <a:pathLst>
              <a:path w="22861" h="468631">
                <a:moveTo>
                  <a:pt x="0" y="0"/>
                </a:moveTo>
                <a:lnTo>
                  <a:pt x="0" y="47727"/>
                </a:lnTo>
                <a:lnTo>
                  <a:pt x="1270" y="57218"/>
                </a:lnTo>
                <a:lnTo>
                  <a:pt x="3386" y="66086"/>
                </a:lnTo>
                <a:lnTo>
                  <a:pt x="6068" y="74537"/>
                </a:lnTo>
                <a:lnTo>
                  <a:pt x="7855" y="82712"/>
                </a:lnTo>
                <a:lnTo>
                  <a:pt x="9047" y="90701"/>
                </a:lnTo>
                <a:lnTo>
                  <a:pt x="9841" y="98568"/>
                </a:lnTo>
                <a:lnTo>
                  <a:pt x="10723" y="158108"/>
                </a:lnTo>
                <a:lnTo>
                  <a:pt x="11388" y="310098"/>
                </a:lnTo>
                <a:lnTo>
                  <a:pt x="12672" y="319762"/>
                </a:lnTo>
                <a:lnTo>
                  <a:pt x="14797" y="328745"/>
                </a:lnTo>
                <a:lnTo>
                  <a:pt x="17485" y="337274"/>
                </a:lnTo>
                <a:lnTo>
                  <a:pt x="19276" y="345499"/>
                </a:lnTo>
                <a:lnTo>
                  <a:pt x="20471" y="353523"/>
                </a:lnTo>
                <a:lnTo>
                  <a:pt x="21267" y="361412"/>
                </a:lnTo>
                <a:lnTo>
                  <a:pt x="21798" y="371752"/>
                </a:lnTo>
                <a:lnTo>
                  <a:pt x="22545" y="406764"/>
                </a:lnTo>
                <a:lnTo>
                  <a:pt x="22860" y="4686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"/>
          <p:cNvSpPr/>
          <p:nvPr/>
        </p:nvSpPr>
        <p:spPr>
          <a:xfrm>
            <a:off x="6960869" y="3738096"/>
            <a:ext cx="377191" cy="239236"/>
          </a:xfrm>
          <a:custGeom>
            <a:avLst/>
            <a:gdLst/>
            <a:ahLst/>
            <a:cxnLst/>
            <a:rect l="0" t="0" r="0" b="0"/>
            <a:pathLst>
              <a:path w="377191" h="239236">
                <a:moveTo>
                  <a:pt x="0" y="33804"/>
                </a:moveTo>
                <a:lnTo>
                  <a:pt x="18204" y="27736"/>
                </a:lnTo>
                <a:lnTo>
                  <a:pt x="24836" y="24678"/>
                </a:lnTo>
                <a:lnTo>
                  <a:pt x="35593" y="17895"/>
                </a:lnTo>
                <a:lnTo>
                  <a:pt x="42778" y="15577"/>
                </a:lnTo>
                <a:lnTo>
                  <a:pt x="51379" y="14033"/>
                </a:lnTo>
                <a:lnTo>
                  <a:pt x="60923" y="13003"/>
                </a:lnTo>
                <a:lnTo>
                  <a:pt x="68556" y="12316"/>
                </a:lnTo>
                <a:lnTo>
                  <a:pt x="74913" y="11859"/>
                </a:lnTo>
                <a:lnTo>
                  <a:pt x="80422" y="11553"/>
                </a:lnTo>
                <a:lnTo>
                  <a:pt x="86635" y="10080"/>
                </a:lnTo>
                <a:lnTo>
                  <a:pt x="93317" y="7828"/>
                </a:lnTo>
                <a:lnTo>
                  <a:pt x="100312" y="5056"/>
                </a:lnTo>
                <a:lnTo>
                  <a:pt x="111470" y="1977"/>
                </a:lnTo>
                <a:lnTo>
                  <a:pt x="116223" y="1156"/>
                </a:lnTo>
                <a:lnTo>
                  <a:pt x="124472" y="608"/>
                </a:lnTo>
                <a:lnTo>
                  <a:pt x="135052" y="244"/>
                </a:lnTo>
                <a:lnTo>
                  <a:pt x="147185" y="0"/>
                </a:lnTo>
                <a:lnTo>
                  <a:pt x="156543" y="1108"/>
                </a:lnTo>
                <a:lnTo>
                  <a:pt x="164052" y="3116"/>
                </a:lnTo>
                <a:lnTo>
                  <a:pt x="175782" y="7465"/>
                </a:lnTo>
                <a:lnTo>
                  <a:pt x="185229" y="9397"/>
                </a:lnTo>
                <a:lnTo>
                  <a:pt x="188256" y="11183"/>
                </a:lnTo>
                <a:lnTo>
                  <a:pt x="190275" y="13643"/>
                </a:lnTo>
                <a:lnTo>
                  <a:pt x="193787" y="21033"/>
                </a:lnTo>
                <a:lnTo>
                  <a:pt x="199581" y="32785"/>
                </a:lnTo>
                <a:lnTo>
                  <a:pt x="201634" y="38204"/>
                </a:lnTo>
                <a:lnTo>
                  <a:pt x="203003" y="43087"/>
                </a:lnTo>
                <a:lnTo>
                  <a:pt x="203916" y="47613"/>
                </a:lnTo>
                <a:lnTo>
                  <a:pt x="203254" y="56980"/>
                </a:lnTo>
                <a:lnTo>
                  <a:pt x="201543" y="69574"/>
                </a:lnTo>
                <a:lnTo>
                  <a:pt x="199131" y="84321"/>
                </a:lnTo>
                <a:lnTo>
                  <a:pt x="197525" y="96692"/>
                </a:lnTo>
                <a:lnTo>
                  <a:pt x="196453" y="107479"/>
                </a:lnTo>
                <a:lnTo>
                  <a:pt x="195739" y="117210"/>
                </a:lnTo>
                <a:lnTo>
                  <a:pt x="196533" y="131318"/>
                </a:lnTo>
                <a:lnTo>
                  <a:pt x="198332" y="148343"/>
                </a:lnTo>
                <a:lnTo>
                  <a:pt x="200801" y="167313"/>
                </a:lnTo>
                <a:lnTo>
                  <a:pt x="202448" y="182500"/>
                </a:lnTo>
                <a:lnTo>
                  <a:pt x="203546" y="195165"/>
                </a:lnTo>
                <a:lnTo>
                  <a:pt x="204277" y="206147"/>
                </a:lnTo>
                <a:lnTo>
                  <a:pt x="206035" y="214739"/>
                </a:lnTo>
                <a:lnTo>
                  <a:pt x="208477" y="221737"/>
                </a:lnTo>
                <a:lnTo>
                  <a:pt x="215453" y="236026"/>
                </a:lnTo>
                <a:lnTo>
                  <a:pt x="217295" y="237199"/>
                </a:lnTo>
                <a:lnTo>
                  <a:pt x="226861" y="239235"/>
                </a:lnTo>
                <a:lnTo>
                  <a:pt x="231214" y="236020"/>
                </a:lnTo>
                <a:lnTo>
                  <a:pt x="234153" y="233384"/>
                </a:lnTo>
                <a:lnTo>
                  <a:pt x="236112" y="230357"/>
                </a:lnTo>
                <a:lnTo>
                  <a:pt x="238290" y="223607"/>
                </a:lnTo>
                <a:lnTo>
                  <a:pt x="242643" y="216374"/>
                </a:lnTo>
                <a:lnTo>
                  <a:pt x="245582" y="212667"/>
                </a:lnTo>
                <a:lnTo>
                  <a:pt x="248811" y="206386"/>
                </a:lnTo>
                <a:lnTo>
                  <a:pt x="252235" y="198388"/>
                </a:lnTo>
                <a:lnTo>
                  <a:pt x="255786" y="189247"/>
                </a:lnTo>
                <a:lnTo>
                  <a:pt x="260694" y="178072"/>
                </a:lnTo>
                <a:lnTo>
                  <a:pt x="272921" y="152109"/>
                </a:lnTo>
                <a:lnTo>
                  <a:pt x="277197" y="141884"/>
                </a:lnTo>
                <a:lnTo>
                  <a:pt x="280049" y="133797"/>
                </a:lnTo>
                <a:lnTo>
                  <a:pt x="281949" y="127136"/>
                </a:lnTo>
                <a:lnTo>
                  <a:pt x="287448" y="109574"/>
                </a:lnTo>
                <a:lnTo>
                  <a:pt x="301326" y="67256"/>
                </a:lnTo>
                <a:lnTo>
                  <a:pt x="305024" y="59915"/>
                </a:lnTo>
                <a:lnTo>
                  <a:pt x="308760" y="55021"/>
                </a:lnTo>
                <a:lnTo>
                  <a:pt x="312520" y="51759"/>
                </a:lnTo>
                <a:lnTo>
                  <a:pt x="315027" y="48314"/>
                </a:lnTo>
                <a:lnTo>
                  <a:pt x="317813" y="41099"/>
                </a:lnTo>
                <a:lnTo>
                  <a:pt x="319825" y="39937"/>
                </a:lnTo>
                <a:lnTo>
                  <a:pt x="322437" y="40433"/>
                </a:lnTo>
                <a:lnTo>
                  <a:pt x="329686" y="44285"/>
                </a:lnTo>
                <a:lnTo>
                  <a:pt x="330281" y="45871"/>
                </a:lnTo>
                <a:lnTo>
                  <a:pt x="330942" y="51020"/>
                </a:lnTo>
                <a:lnTo>
                  <a:pt x="331235" y="57542"/>
                </a:lnTo>
                <a:lnTo>
                  <a:pt x="331401" y="68354"/>
                </a:lnTo>
                <a:lnTo>
                  <a:pt x="331424" y="72077"/>
                </a:lnTo>
                <a:lnTo>
                  <a:pt x="332709" y="83449"/>
                </a:lnTo>
                <a:lnTo>
                  <a:pt x="337525" y="119791"/>
                </a:lnTo>
                <a:lnTo>
                  <a:pt x="339317" y="135579"/>
                </a:lnTo>
                <a:lnTo>
                  <a:pt x="340511" y="148644"/>
                </a:lnTo>
                <a:lnTo>
                  <a:pt x="341308" y="159894"/>
                </a:lnTo>
                <a:lnTo>
                  <a:pt x="343109" y="168663"/>
                </a:lnTo>
                <a:lnTo>
                  <a:pt x="345579" y="175780"/>
                </a:lnTo>
                <a:lnTo>
                  <a:pt x="348496" y="181794"/>
                </a:lnTo>
                <a:lnTo>
                  <a:pt x="350441" y="187074"/>
                </a:lnTo>
                <a:lnTo>
                  <a:pt x="351738" y="191864"/>
                </a:lnTo>
                <a:lnTo>
                  <a:pt x="352602" y="196327"/>
                </a:lnTo>
                <a:lnTo>
                  <a:pt x="354448" y="199303"/>
                </a:lnTo>
                <a:lnTo>
                  <a:pt x="356950" y="201286"/>
                </a:lnTo>
                <a:lnTo>
                  <a:pt x="359887" y="202609"/>
                </a:lnTo>
                <a:lnTo>
                  <a:pt x="361845" y="204760"/>
                </a:lnTo>
                <a:lnTo>
                  <a:pt x="363150" y="207465"/>
                </a:lnTo>
                <a:lnTo>
                  <a:pt x="364986" y="213952"/>
                </a:lnTo>
                <a:lnTo>
                  <a:pt x="377190" y="2166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"/>
          <p:cNvSpPr/>
          <p:nvPr/>
        </p:nvSpPr>
        <p:spPr>
          <a:xfrm>
            <a:off x="7395209" y="3634739"/>
            <a:ext cx="45722" cy="365762"/>
          </a:xfrm>
          <a:custGeom>
            <a:avLst/>
            <a:gdLst/>
            <a:ahLst/>
            <a:cxnLst/>
            <a:rect l="0" t="0" r="0" b="0"/>
            <a:pathLst>
              <a:path w="45722" h="365762">
                <a:moveTo>
                  <a:pt x="0" y="0"/>
                </a:moveTo>
                <a:lnTo>
                  <a:pt x="0" y="25751"/>
                </a:lnTo>
                <a:lnTo>
                  <a:pt x="2541" y="37487"/>
                </a:lnTo>
                <a:lnTo>
                  <a:pt x="12137" y="74235"/>
                </a:lnTo>
                <a:lnTo>
                  <a:pt x="16981" y="101560"/>
                </a:lnTo>
                <a:lnTo>
                  <a:pt x="21480" y="133747"/>
                </a:lnTo>
                <a:lnTo>
                  <a:pt x="25751" y="169175"/>
                </a:lnTo>
                <a:lnTo>
                  <a:pt x="28597" y="199143"/>
                </a:lnTo>
                <a:lnTo>
                  <a:pt x="30495" y="225472"/>
                </a:lnTo>
                <a:lnTo>
                  <a:pt x="31760" y="249375"/>
                </a:lnTo>
                <a:lnTo>
                  <a:pt x="33873" y="270390"/>
                </a:lnTo>
                <a:lnTo>
                  <a:pt x="36553" y="289480"/>
                </a:lnTo>
                <a:lnTo>
                  <a:pt x="39609" y="307287"/>
                </a:lnTo>
                <a:lnTo>
                  <a:pt x="41646" y="320428"/>
                </a:lnTo>
                <a:lnTo>
                  <a:pt x="43004" y="330459"/>
                </a:lnTo>
                <a:lnTo>
                  <a:pt x="45721" y="365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"/>
          <p:cNvSpPr/>
          <p:nvPr/>
        </p:nvSpPr>
        <p:spPr>
          <a:xfrm>
            <a:off x="7326630" y="3783333"/>
            <a:ext cx="228600" cy="11427"/>
          </a:xfrm>
          <a:custGeom>
            <a:avLst/>
            <a:gdLst/>
            <a:ahLst/>
            <a:cxnLst/>
            <a:rect l="0" t="0" r="0" b="0"/>
            <a:pathLst>
              <a:path w="228600" h="11427">
                <a:moveTo>
                  <a:pt x="0" y="11426"/>
                </a:moveTo>
                <a:lnTo>
                  <a:pt x="18203" y="5359"/>
                </a:lnTo>
                <a:lnTo>
                  <a:pt x="24836" y="3571"/>
                </a:lnTo>
                <a:lnTo>
                  <a:pt x="30527" y="2380"/>
                </a:lnTo>
                <a:lnTo>
                  <a:pt x="35591" y="1585"/>
                </a:lnTo>
                <a:lnTo>
                  <a:pt x="45317" y="1056"/>
                </a:lnTo>
                <a:lnTo>
                  <a:pt x="73057" y="467"/>
                </a:lnTo>
                <a:lnTo>
                  <a:pt x="196257" y="0"/>
                </a:lnTo>
                <a:lnTo>
                  <a:pt x="200688" y="1269"/>
                </a:lnTo>
                <a:lnTo>
                  <a:pt x="204912" y="3385"/>
                </a:lnTo>
                <a:lnTo>
                  <a:pt x="213537" y="9044"/>
                </a:lnTo>
                <a:lnTo>
                  <a:pt x="228599" y="114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"/>
          <p:cNvSpPr/>
          <p:nvPr/>
        </p:nvSpPr>
        <p:spPr>
          <a:xfrm>
            <a:off x="7520940" y="3749039"/>
            <a:ext cx="11430" cy="274321"/>
          </a:xfrm>
          <a:custGeom>
            <a:avLst/>
            <a:gdLst/>
            <a:ahLst/>
            <a:cxnLst/>
            <a:rect l="0" t="0" r="0" b="0"/>
            <a:pathLst>
              <a:path w="11430" h="274321">
                <a:moveTo>
                  <a:pt x="11429" y="0"/>
                </a:moveTo>
                <a:lnTo>
                  <a:pt x="11429" y="18204"/>
                </a:lnTo>
                <a:lnTo>
                  <a:pt x="1588" y="172949"/>
                </a:lnTo>
                <a:lnTo>
                  <a:pt x="705" y="20471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6"/>
          <p:cNvSpPr/>
          <p:nvPr/>
        </p:nvSpPr>
        <p:spPr>
          <a:xfrm>
            <a:off x="7475219" y="368045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"/>
          <p:cNvSpPr/>
          <p:nvPr/>
        </p:nvSpPr>
        <p:spPr>
          <a:xfrm>
            <a:off x="7646669" y="3771914"/>
            <a:ext cx="134852" cy="181180"/>
          </a:xfrm>
          <a:custGeom>
            <a:avLst/>
            <a:gdLst/>
            <a:ahLst/>
            <a:cxnLst/>
            <a:rect l="0" t="0" r="0" b="0"/>
            <a:pathLst>
              <a:path w="134852" h="181180">
                <a:moveTo>
                  <a:pt x="11431" y="34275"/>
                </a:moveTo>
                <a:lnTo>
                  <a:pt x="11431" y="102744"/>
                </a:lnTo>
                <a:lnTo>
                  <a:pt x="12701" y="111672"/>
                </a:lnTo>
                <a:lnTo>
                  <a:pt x="14817" y="122703"/>
                </a:lnTo>
                <a:lnTo>
                  <a:pt x="17498" y="135137"/>
                </a:lnTo>
                <a:lnTo>
                  <a:pt x="19286" y="144696"/>
                </a:lnTo>
                <a:lnTo>
                  <a:pt x="20477" y="152339"/>
                </a:lnTo>
                <a:lnTo>
                  <a:pt x="22390" y="167663"/>
                </a:lnTo>
                <a:lnTo>
                  <a:pt x="23817" y="168921"/>
                </a:lnTo>
                <a:lnTo>
                  <a:pt x="26038" y="169759"/>
                </a:lnTo>
                <a:lnTo>
                  <a:pt x="28789" y="170318"/>
                </a:lnTo>
                <a:lnTo>
                  <a:pt x="30623" y="171960"/>
                </a:lnTo>
                <a:lnTo>
                  <a:pt x="31846" y="174325"/>
                </a:lnTo>
                <a:lnTo>
                  <a:pt x="32660" y="177172"/>
                </a:lnTo>
                <a:lnTo>
                  <a:pt x="34474" y="179070"/>
                </a:lnTo>
                <a:lnTo>
                  <a:pt x="36952" y="180335"/>
                </a:lnTo>
                <a:lnTo>
                  <a:pt x="39875" y="181179"/>
                </a:lnTo>
                <a:lnTo>
                  <a:pt x="41823" y="180471"/>
                </a:lnTo>
                <a:lnTo>
                  <a:pt x="43122" y="178729"/>
                </a:lnTo>
                <a:lnTo>
                  <a:pt x="43989" y="176298"/>
                </a:lnTo>
                <a:lnTo>
                  <a:pt x="45836" y="174677"/>
                </a:lnTo>
                <a:lnTo>
                  <a:pt x="48338" y="173597"/>
                </a:lnTo>
                <a:lnTo>
                  <a:pt x="51275" y="172876"/>
                </a:lnTo>
                <a:lnTo>
                  <a:pt x="55774" y="171126"/>
                </a:lnTo>
                <a:lnTo>
                  <a:pt x="61313" y="168689"/>
                </a:lnTo>
                <a:lnTo>
                  <a:pt x="67545" y="165795"/>
                </a:lnTo>
                <a:lnTo>
                  <a:pt x="74241" y="161325"/>
                </a:lnTo>
                <a:lnTo>
                  <a:pt x="81244" y="155805"/>
                </a:lnTo>
                <a:lnTo>
                  <a:pt x="88452" y="149585"/>
                </a:lnTo>
                <a:lnTo>
                  <a:pt x="94529" y="141629"/>
                </a:lnTo>
                <a:lnTo>
                  <a:pt x="99849" y="132514"/>
                </a:lnTo>
                <a:lnTo>
                  <a:pt x="117514" y="96578"/>
                </a:lnTo>
                <a:lnTo>
                  <a:pt x="121523" y="87241"/>
                </a:lnTo>
                <a:lnTo>
                  <a:pt x="125465" y="77206"/>
                </a:lnTo>
                <a:lnTo>
                  <a:pt x="129364" y="66705"/>
                </a:lnTo>
                <a:lnTo>
                  <a:pt x="131963" y="58435"/>
                </a:lnTo>
                <a:lnTo>
                  <a:pt x="133695" y="51652"/>
                </a:lnTo>
                <a:lnTo>
                  <a:pt x="134851" y="45860"/>
                </a:lnTo>
                <a:lnTo>
                  <a:pt x="134350" y="39458"/>
                </a:lnTo>
                <a:lnTo>
                  <a:pt x="132747" y="32651"/>
                </a:lnTo>
                <a:lnTo>
                  <a:pt x="130408" y="25572"/>
                </a:lnTo>
                <a:lnTo>
                  <a:pt x="127579" y="20853"/>
                </a:lnTo>
                <a:lnTo>
                  <a:pt x="124423" y="17707"/>
                </a:lnTo>
                <a:lnTo>
                  <a:pt x="121049" y="15610"/>
                </a:lnTo>
                <a:lnTo>
                  <a:pt x="117529" y="12942"/>
                </a:lnTo>
                <a:lnTo>
                  <a:pt x="113913" y="9893"/>
                </a:lnTo>
                <a:lnTo>
                  <a:pt x="110231" y="6591"/>
                </a:lnTo>
                <a:lnTo>
                  <a:pt x="105238" y="4389"/>
                </a:lnTo>
                <a:lnTo>
                  <a:pt x="99369" y="2921"/>
                </a:lnTo>
                <a:lnTo>
                  <a:pt x="92916" y="1943"/>
                </a:lnTo>
                <a:lnTo>
                  <a:pt x="87344" y="1290"/>
                </a:lnTo>
                <a:lnTo>
                  <a:pt x="82360" y="855"/>
                </a:lnTo>
                <a:lnTo>
                  <a:pt x="77767" y="565"/>
                </a:lnTo>
                <a:lnTo>
                  <a:pt x="69277" y="243"/>
                </a:lnTo>
                <a:lnTo>
                  <a:pt x="60000" y="100"/>
                </a:lnTo>
                <a:lnTo>
                  <a:pt x="32111" y="0"/>
                </a:lnTo>
                <a:lnTo>
                  <a:pt x="26487" y="1266"/>
                </a:lnTo>
                <a:lnTo>
                  <a:pt x="20198" y="3379"/>
                </a:lnTo>
                <a:lnTo>
                  <a:pt x="0" y="114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8"/>
          <p:cNvSpPr/>
          <p:nvPr/>
        </p:nvSpPr>
        <p:spPr>
          <a:xfrm>
            <a:off x="7806690" y="3714750"/>
            <a:ext cx="239361" cy="285751"/>
          </a:xfrm>
          <a:custGeom>
            <a:avLst/>
            <a:gdLst/>
            <a:ahLst/>
            <a:cxnLst/>
            <a:rect l="0" t="0" r="0" b="0"/>
            <a:pathLst>
              <a:path w="239361" h="285751">
                <a:moveTo>
                  <a:pt x="0" y="0"/>
                </a:moveTo>
                <a:lnTo>
                  <a:pt x="12135" y="12135"/>
                </a:lnTo>
                <a:lnTo>
                  <a:pt x="15710" y="18250"/>
                </a:lnTo>
                <a:lnTo>
                  <a:pt x="18093" y="24867"/>
                </a:lnTo>
                <a:lnTo>
                  <a:pt x="19681" y="31817"/>
                </a:lnTo>
                <a:lnTo>
                  <a:pt x="22011" y="38991"/>
                </a:lnTo>
                <a:lnTo>
                  <a:pt x="24834" y="46314"/>
                </a:lnTo>
                <a:lnTo>
                  <a:pt x="27986" y="53736"/>
                </a:lnTo>
                <a:lnTo>
                  <a:pt x="31357" y="63764"/>
                </a:lnTo>
                <a:lnTo>
                  <a:pt x="34875" y="75529"/>
                </a:lnTo>
                <a:lnTo>
                  <a:pt x="38490" y="88453"/>
                </a:lnTo>
                <a:lnTo>
                  <a:pt x="40899" y="98338"/>
                </a:lnTo>
                <a:lnTo>
                  <a:pt x="42506" y="106198"/>
                </a:lnTo>
                <a:lnTo>
                  <a:pt x="43577" y="112709"/>
                </a:lnTo>
                <a:lnTo>
                  <a:pt x="44292" y="119589"/>
                </a:lnTo>
                <a:lnTo>
                  <a:pt x="44767" y="126716"/>
                </a:lnTo>
                <a:lnTo>
                  <a:pt x="45085" y="134007"/>
                </a:lnTo>
                <a:lnTo>
                  <a:pt x="45594" y="181175"/>
                </a:lnTo>
                <a:lnTo>
                  <a:pt x="45636" y="181743"/>
                </a:lnTo>
                <a:lnTo>
                  <a:pt x="45702" y="161347"/>
                </a:lnTo>
                <a:lnTo>
                  <a:pt x="46979" y="155824"/>
                </a:lnTo>
                <a:lnTo>
                  <a:pt x="49099" y="150873"/>
                </a:lnTo>
                <a:lnTo>
                  <a:pt x="51783" y="146302"/>
                </a:lnTo>
                <a:lnTo>
                  <a:pt x="54841" y="138174"/>
                </a:lnTo>
                <a:lnTo>
                  <a:pt x="58151" y="127676"/>
                </a:lnTo>
                <a:lnTo>
                  <a:pt x="61627" y="115597"/>
                </a:lnTo>
                <a:lnTo>
                  <a:pt x="65215" y="105004"/>
                </a:lnTo>
                <a:lnTo>
                  <a:pt x="68877" y="95403"/>
                </a:lnTo>
                <a:lnTo>
                  <a:pt x="72587" y="86462"/>
                </a:lnTo>
                <a:lnTo>
                  <a:pt x="76331" y="79231"/>
                </a:lnTo>
                <a:lnTo>
                  <a:pt x="80097" y="73140"/>
                </a:lnTo>
                <a:lnTo>
                  <a:pt x="83878" y="67810"/>
                </a:lnTo>
                <a:lnTo>
                  <a:pt x="101335" y="42105"/>
                </a:lnTo>
                <a:lnTo>
                  <a:pt x="106926" y="34419"/>
                </a:lnTo>
                <a:lnTo>
                  <a:pt x="111924" y="28026"/>
                </a:lnTo>
                <a:lnTo>
                  <a:pt x="116526" y="22494"/>
                </a:lnTo>
                <a:lnTo>
                  <a:pt x="120864" y="18806"/>
                </a:lnTo>
                <a:lnTo>
                  <a:pt x="125025" y="16347"/>
                </a:lnTo>
                <a:lnTo>
                  <a:pt x="129070" y="14708"/>
                </a:lnTo>
                <a:lnTo>
                  <a:pt x="134307" y="12345"/>
                </a:lnTo>
                <a:lnTo>
                  <a:pt x="146898" y="6333"/>
                </a:lnTo>
                <a:lnTo>
                  <a:pt x="152542" y="5492"/>
                </a:lnTo>
                <a:lnTo>
                  <a:pt x="157575" y="6201"/>
                </a:lnTo>
                <a:lnTo>
                  <a:pt x="162200" y="7944"/>
                </a:lnTo>
                <a:lnTo>
                  <a:pt x="166553" y="9106"/>
                </a:lnTo>
                <a:lnTo>
                  <a:pt x="170725" y="9880"/>
                </a:lnTo>
                <a:lnTo>
                  <a:pt x="174777" y="10397"/>
                </a:lnTo>
                <a:lnTo>
                  <a:pt x="178748" y="12011"/>
                </a:lnTo>
                <a:lnTo>
                  <a:pt x="182665" y="14357"/>
                </a:lnTo>
                <a:lnTo>
                  <a:pt x="186546" y="17191"/>
                </a:lnTo>
                <a:lnTo>
                  <a:pt x="190404" y="20351"/>
                </a:lnTo>
                <a:lnTo>
                  <a:pt x="194246" y="23727"/>
                </a:lnTo>
                <a:lnTo>
                  <a:pt x="198077" y="27248"/>
                </a:lnTo>
                <a:lnTo>
                  <a:pt x="205720" y="34547"/>
                </a:lnTo>
                <a:lnTo>
                  <a:pt x="209537" y="38271"/>
                </a:lnTo>
                <a:lnTo>
                  <a:pt x="213351" y="44564"/>
                </a:lnTo>
                <a:lnTo>
                  <a:pt x="217164" y="52569"/>
                </a:lnTo>
                <a:lnTo>
                  <a:pt x="220975" y="61716"/>
                </a:lnTo>
                <a:lnTo>
                  <a:pt x="224787" y="70354"/>
                </a:lnTo>
                <a:lnTo>
                  <a:pt x="232409" y="86725"/>
                </a:lnTo>
                <a:lnTo>
                  <a:pt x="234949" y="95916"/>
                </a:lnTo>
                <a:lnTo>
                  <a:pt x="236643" y="105854"/>
                </a:lnTo>
                <a:lnTo>
                  <a:pt x="237771" y="116289"/>
                </a:lnTo>
                <a:lnTo>
                  <a:pt x="238524" y="128326"/>
                </a:lnTo>
                <a:lnTo>
                  <a:pt x="239360" y="155247"/>
                </a:lnTo>
                <a:lnTo>
                  <a:pt x="238313" y="169538"/>
                </a:lnTo>
                <a:lnTo>
                  <a:pt x="236346" y="184145"/>
                </a:lnTo>
                <a:lnTo>
                  <a:pt x="233763" y="198963"/>
                </a:lnTo>
                <a:lnTo>
                  <a:pt x="232042" y="211382"/>
                </a:lnTo>
                <a:lnTo>
                  <a:pt x="230895" y="222201"/>
                </a:lnTo>
                <a:lnTo>
                  <a:pt x="230129" y="231954"/>
                </a:lnTo>
                <a:lnTo>
                  <a:pt x="228349" y="240996"/>
                </a:lnTo>
                <a:lnTo>
                  <a:pt x="225893" y="249564"/>
                </a:lnTo>
                <a:lnTo>
                  <a:pt x="222984" y="257816"/>
                </a:lnTo>
                <a:lnTo>
                  <a:pt x="219776" y="263317"/>
                </a:lnTo>
                <a:lnTo>
                  <a:pt x="216368" y="266984"/>
                </a:lnTo>
                <a:lnTo>
                  <a:pt x="212825" y="269429"/>
                </a:lnTo>
                <a:lnTo>
                  <a:pt x="210463" y="272329"/>
                </a:lnTo>
                <a:lnTo>
                  <a:pt x="208888" y="275533"/>
                </a:lnTo>
                <a:lnTo>
                  <a:pt x="207839" y="278938"/>
                </a:lnTo>
                <a:lnTo>
                  <a:pt x="205869" y="281209"/>
                </a:lnTo>
                <a:lnTo>
                  <a:pt x="203286" y="282723"/>
                </a:lnTo>
                <a:lnTo>
                  <a:pt x="19431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9"/>
          <p:cNvSpPr/>
          <p:nvPr/>
        </p:nvSpPr>
        <p:spPr>
          <a:xfrm>
            <a:off x="7509509" y="356615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0" y="11430"/>
                </a:moveTo>
                <a:lnTo>
                  <a:pt x="114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0"/>
          <p:cNvSpPr/>
          <p:nvPr/>
        </p:nvSpPr>
        <p:spPr>
          <a:xfrm>
            <a:off x="1223010" y="3339149"/>
            <a:ext cx="1245871" cy="44131"/>
          </a:xfrm>
          <a:custGeom>
            <a:avLst/>
            <a:gdLst/>
            <a:ahLst/>
            <a:cxnLst/>
            <a:rect l="0" t="0" r="0" b="0"/>
            <a:pathLst>
              <a:path w="1245871" h="44131">
                <a:moveTo>
                  <a:pt x="0" y="44130"/>
                </a:moveTo>
                <a:lnTo>
                  <a:pt x="384971" y="44130"/>
                </a:lnTo>
                <a:lnTo>
                  <a:pt x="400157" y="42860"/>
                </a:lnTo>
                <a:lnTo>
                  <a:pt x="416631" y="40744"/>
                </a:lnTo>
                <a:lnTo>
                  <a:pt x="433964" y="38063"/>
                </a:lnTo>
                <a:lnTo>
                  <a:pt x="455679" y="36275"/>
                </a:lnTo>
                <a:lnTo>
                  <a:pt x="480316" y="35084"/>
                </a:lnTo>
                <a:lnTo>
                  <a:pt x="546599" y="33406"/>
                </a:lnTo>
                <a:lnTo>
                  <a:pt x="562519" y="33171"/>
                </a:lnTo>
                <a:lnTo>
                  <a:pt x="583293" y="31744"/>
                </a:lnTo>
                <a:lnTo>
                  <a:pt x="655991" y="24938"/>
                </a:lnTo>
                <a:lnTo>
                  <a:pt x="676088" y="23716"/>
                </a:lnTo>
                <a:lnTo>
                  <a:pt x="694565" y="22900"/>
                </a:lnTo>
                <a:lnTo>
                  <a:pt x="717043" y="21087"/>
                </a:lnTo>
                <a:lnTo>
                  <a:pt x="769112" y="15686"/>
                </a:lnTo>
                <a:lnTo>
                  <a:pt x="802302" y="13737"/>
                </a:lnTo>
                <a:lnTo>
                  <a:pt x="879818" y="11572"/>
                </a:lnTo>
                <a:lnTo>
                  <a:pt x="1175989" y="9854"/>
                </a:lnTo>
                <a:lnTo>
                  <a:pt x="1184042" y="8579"/>
                </a:lnTo>
                <a:lnTo>
                  <a:pt x="1193221" y="6460"/>
                </a:lnTo>
                <a:lnTo>
                  <a:pt x="1203151" y="3777"/>
                </a:lnTo>
                <a:lnTo>
                  <a:pt x="1211041" y="1988"/>
                </a:lnTo>
                <a:lnTo>
                  <a:pt x="1217570" y="795"/>
                </a:lnTo>
                <a:lnTo>
                  <a:pt x="1223193" y="0"/>
                </a:lnTo>
                <a:lnTo>
                  <a:pt x="1228212" y="740"/>
                </a:lnTo>
                <a:lnTo>
                  <a:pt x="1232828" y="2504"/>
                </a:lnTo>
                <a:lnTo>
                  <a:pt x="1245870" y="98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1"/>
          <p:cNvSpPr/>
          <p:nvPr/>
        </p:nvSpPr>
        <p:spPr>
          <a:xfrm>
            <a:off x="2640330" y="3360420"/>
            <a:ext cx="411481" cy="11431"/>
          </a:xfrm>
          <a:custGeom>
            <a:avLst/>
            <a:gdLst/>
            <a:ahLst/>
            <a:cxnLst/>
            <a:rect l="0" t="0" r="0" b="0"/>
            <a:pathLst>
              <a:path w="411481" h="11431">
                <a:moveTo>
                  <a:pt x="0" y="0"/>
                </a:moveTo>
                <a:lnTo>
                  <a:pt x="248529" y="0"/>
                </a:lnTo>
                <a:lnTo>
                  <a:pt x="259666" y="1269"/>
                </a:lnTo>
                <a:lnTo>
                  <a:pt x="269630" y="3386"/>
                </a:lnTo>
                <a:lnTo>
                  <a:pt x="278814" y="6067"/>
                </a:lnTo>
                <a:lnTo>
                  <a:pt x="287475" y="7855"/>
                </a:lnTo>
                <a:lnTo>
                  <a:pt x="295790" y="9046"/>
                </a:lnTo>
                <a:lnTo>
                  <a:pt x="303873" y="9840"/>
                </a:lnTo>
                <a:lnTo>
                  <a:pt x="310532" y="10370"/>
                </a:lnTo>
                <a:lnTo>
                  <a:pt x="316241" y="10723"/>
                </a:lnTo>
                <a:lnTo>
                  <a:pt x="325972" y="11116"/>
                </a:lnTo>
                <a:lnTo>
                  <a:pt x="334529" y="11290"/>
                </a:lnTo>
                <a:lnTo>
                  <a:pt x="41148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2"/>
          <p:cNvSpPr/>
          <p:nvPr/>
        </p:nvSpPr>
        <p:spPr>
          <a:xfrm>
            <a:off x="3303270" y="3348989"/>
            <a:ext cx="1062990" cy="79936"/>
          </a:xfrm>
          <a:custGeom>
            <a:avLst/>
            <a:gdLst/>
            <a:ahLst/>
            <a:cxnLst/>
            <a:rect l="0" t="0" r="0" b="0"/>
            <a:pathLst>
              <a:path w="1062990" h="79936">
                <a:moveTo>
                  <a:pt x="0" y="0"/>
                </a:moveTo>
                <a:lnTo>
                  <a:pt x="12135" y="12136"/>
                </a:lnTo>
                <a:lnTo>
                  <a:pt x="16980" y="18251"/>
                </a:lnTo>
                <a:lnTo>
                  <a:pt x="21480" y="24867"/>
                </a:lnTo>
                <a:lnTo>
                  <a:pt x="25750" y="31818"/>
                </a:lnTo>
                <a:lnTo>
                  <a:pt x="31136" y="38992"/>
                </a:lnTo>
                <a:lnTo>
                  <a:pt x="37267" y="46315"/>
                </a:lnTo>
                <a:lnTo>
                  <a:pt x="49583" y="59955"/>
                </a:lnTo>
                <a:lnTo>
                  <a:pt x="59290" y="70250"/>
                </a:lnTo>
                <a:lnTo>
                  <a:pt x="64926" y="73504"/>
                </a:lnTo>
                <a:lnTo>
                  <a:pt x="71224" y="75672"/>
                </a:lnTo>
                <a:lnTo>
                  <a:pt x="83725" y="78082"/>
                </a:lnTo>
                <a:lnTo>
                  <a:pt x="111417" y="79841"/>
                </a:lnTo>
                <a:lnTo>
                  <a:pt x="124025" y="79935"/>
                </a:lnTo>
                <a:lnTo>
                  <a:pt x="129673" y="78690"/>
                </a:lnTo>
                <a:lnTo>
                  <a:pt x="134709" y="76590"/>
                </a:lnTo>
                <a:lnTo>
                  <a:pt x="139335" y="73921"/>
                </a:lnTo>
                <a:lnTo>
                  <a:pt x="148770" y="69600"/>
                </a:lnTo>
                <a:lnTo>
                  <a:pt x="188578" y="52655"/>
                </a:lnTo>
                <a:lnTo>
                  <a:pt x="209119" y="43299"/>
                </a:lnTo>
                <a:lnTo>
                  <a:pt x="218153" y="40296"/>
                </a:lnTo>
                <a:lnTo>
                  <a:pt x="226715" y="38294"/>
                </a:lnTo>
                <a:lnTo>
                  <a:pt x="241732" y="36070"/>
                </a:lnTo>
                <a:lnTo>
                  <a:pt x="265921" y="34525"/>
                </a:lnTo>
                <a:lnTo>
                  <a:pt x="269990" y="35717"/>
                </a:lnTo>
                <a:lnTo>
                  <a:pt x="273973" y="37781"/>
                </a:lnTo>
                <a:lnTo>
                  <a:pt x="277899" y="40428"/>
                </a:lnTo>
                <a:lnTo>
                  <a:pt x="281785" y="42192"/>
                </a:lnTo>
                <a:lnTo>
                  <a:pt x="289491" y="44152"/>
                </a:lnTo>
                <a:lnTo>
                  <a:pt x="293324" y="45945"/>
                </a:lnTo>
                <a:lnTo>
                  <a:pt x="297149" y="48410"/>
                </a:lnTo>
                <a:lnTo>
                  <a:pt x="300970" y="51323"/>
                </a:lnTo>
                <a:lnTo>
                  <a:pt x="304786" y="53266"/>
                </a:lnTo>
                <a:lnTo>
                  <a:pt x="312414" y="55424"/>
                </a:lnTo>
                <a:lnTo>
                  <a:pt x="338242" y="56923"/>
                </a:lnTo>
                <a:lnTo>
                  <a:pt x="347414" y="56999"/>
                </a:lnTo>
                <a:lnTo>
                  <a:pt x="356070" y="55779"/>
                </a:lnTo>
                <a:lnTo>
                  <a:pt x="364380" y="53697"/>
                </a:lnTo>
                <a:lnTo>
                  <a:pt x="372459" y="51038"/>
                </a:lnTo>
                <a:lnTo>
                  <a:pt x="382926" y="47995"/>
                </a:lnTo>
                <a:lnTo>
                  <a:pt x="408103" y="41228"/>
                </a:lnTo>
                <a:lnTo>
                  <a:pt x="419388" y="37646"/>
                </a:lnTo>
                <a:lnTo>
                  <a:pt x="429452" y="33987"/>
                </a:lnTo>
                <a:lnTo>
                  <a:pt x="438701" y="30278"/>
                </a:lnTo>
                <a:lnTo>
                  <a:pt x="447407" y="26535"/>
                </a:lnTo>
                <a:lnTo>
                  <a:pt x="463854" y="18991"/>
                </a:lnTo>
                <a:lnTo>
                  <a:pt x="471796" y="16471"/>
                </a:lnTo>
                <a:lnTo>
                  <a:pt x="479630" y="14790"/>
                </a:lnTo>
                <a:lnTo>
                  <a:pt x="487393" y="13670"/>
                </a:lnTo>
                <a:lnTo>
                  <a:pt x="493839" y="11654"/>
                </a:lnTo>
                <a:lnTo>
                  <a:pt x="499406" y="9039"/>
                </a:lnTo>
                <a:lnTo>
                  <a:pt x="504387" y="6026"/>
                </a:lnTo>
                <a:lnTo>
                  <a:pt x="510248" y="4018"/>
                </a:lnTo>
                <a:lnTo>
                  <a:pt x="523533" y="1786"/>
                </a:lnTo>
                <a:lnTo>
                  <a:pt x="545293" y="530"/>
                </a:lnTo>
                <a:lnTo>
                  <a:pt x="551489" y="1623"/>
                </a:lnTo>
                <a:lnTo>
                  <a:pt x="556889" y="3622"/>
                </a:lnTo>
                <a:lnTo>
                  <a:pt x="561759" y="6225"/>
                </a:lnTo>
                <a:lnTo>
                  <a:pt x="566276" y="9230"/>
                </a:lnTo>
                <a:lnTo>
                  <a:pt x="570557" y="12504"/>
                </a:lnTo>
                <a:lnTo>
                  <a:pt x="574682" y="15956"/>
                </a:lnTo>
                <a:lnTo>
                  <a:pt x="578701" y="19527"/>
                </a:lnTo>
                <a:lnTo>
                  <a:pt x="586553" y="26883"/>
                </a:lnTo>
                <a:lnTo>
                  <a:pt x="598115" y="38163"/>
                </a:lnTo>
                <a:lnTo>
                  <a:pt x="601943" y="40682"/>
                </a:lnTo>
                <a:lnTo>
                  <a:pt x="605765" y="42362"/>
                </a:lnTo>
                <a:lnTo>
                  <a:pt x="613399" y="44227"/>
                </a:lnTo>
                <a:lnTo>
                  <a:pt x="638526" y="45524"/>
                </a:lnTo>
                <a:lnTo>
                  <a:pt x="644124" y="44319"/>
                </a:lnTo>
                <a:lnTo>
                  <a:pt x="649126" y="42247"/>
                </a:lnTo>
                <a:lnTo>
                  <a:pt x="653731" y="39594"/>
                </a:lnTo>
                <a:lnTo>
                  <a:pt x="665620" y="33261"/>
                </a:lnTo>
                <a:lnTo>
                  <a:pt x="672347" y="29794"/>
                </a:lnTo>
                <a:lnTo>
                  <a:pt x="681911" y="26213"/>
                </a:lnTo>
                <a:lnTo>
                  <a:pt x="693367" y="22555"/>
                </a:lnTo>
                <a:lnTo>
                  <a:pt x="706084" y="18847"/>
                </a:lnTo>
                <a:lnTo>
                  <a:pt x="717103" y="16375"/>
                </a:lnTo>
                <a:lnTo>
                  <a:pt x="726989" y="14727"/>
                </a:lnTo>
                <a:lnTo>
                  <a:pt x="753037" y="12407"/>
                </a:lnTo>
                <a:lnTo>
                  <a:pt x="783177" y="11559"/>
                </a:lnTo>
                <a:lnTo>
                  <a:pt x="800871" y="12739"/>
                </a:lnTo>
                <a:lnTo>
                  <a:pt x="827959" y="17515"/>
                </a:lnTo>
                <a:lnTo>
                  <a:pt x="842803" y="19297"/>
                </a:lnTo>
                <a:lnTo>
                  <a:pt x="872842" y="21277"/>
                </a:lnTo>
                <a:lnTo>
                  <a:pt x="900111" y="22391"/>
                </a:lnTo>
                <a:lnTo>
                  <a:pt x="909953" y="21278"/>
                </a:lnTo>
                <a:lnTo>
                  <a:pt x="921596" y="19265"/>
                </a:lnTo>
                <a:lnTo>
                  <a:pt x="934437" y="16654"/>
                </a:lnTo>
                <a:lnTo>
                  <a:pt x="944268" y="14913"/>
                </a:lnTo>
                <a:lnTo>
                  <a:pt x="964172" y="12462"/>
                </a:lnTo>
                <a:lnTo>
                  <a:pt x="973774" y="11889"/>
                </a:lnTo>
                <a:lnTo>
                  <a:pt x="979382" y="13006"/>
                </a:lnTo>
                <a:lnTo>
                  <a:pt x="985662" y="15021"/>
                </a:lnTo>
                <a:lnTo>
                  <a:pt x="992387" y="17634"/>
                </a:lnTo>
                <a:lnTo>
                  <a:pt x="998141" y="19376"/>
                </a:lnTo>
                <a:lnTo>
                  <a:pt x="1007922" y="21312"/>
                </a:lnTo>
                <a:lnTo>
                  <a:pt x="1011037" y="23098"/>
                </a:lnTo>
                <a:lnTo>
                  <a:pt x="1013115" y="25559"/>
                </a:lnTo>
                <a:lnTo>
                  <a:pt x="1014500" y="28469"/>
                </a:lnTo>
                <a:lnTo>
                  <a:pt x="1016693" y="30410"/>
                </a:lnTo>
                <a:lnTo>
                  <a:pt x="1019425" y="31703"/>
                </a:lnTo>
                <a:lnTo>
                  <a:pt x="1022516" y="32565"/>
                </a:lnTo>
                <a:lnTo>
                  <a:pt x="1025847" y="34411"/>
                </a:lnTo>
                <a:lnTo>
                  <a:pt x="1029338" y="36911"/>
                </a:lnTo>
                <a:lnTo>
                  <a:pt x="1032935" y="39847"/>
                </a:lnTo>
                <a:lnTo>
                  <a:pt x="1037873" y="43075"/>
                </a:lnTo>
                <a:lnTo>
                  <a:pt x="1043706" y="46497"/>
                </a:lnTo>
                <a:lnTo>
                  <a:pt x="1062989" y="571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3"/>
          <p:cNvSpPr/>
          <p:nvPr/>
        </p:nvSpPr>
        <p:spPr>
          <a:xfrm>
            <a:off x="4686300" y="3383333"/>
            <a:ext cx="480060" cy="45512"/>
          </a:xfrm>
          <a:custGeom>
            <a:avLst/>
            <a:gdLst/>
            <a:ahLst/>
            <a:cxnLst/>
            <a:rect l="0" t="0" r="0" b="0"/>
            <a:pathLst>
              <a:path w="480060" h="45512">
                <a:moveTo>
                  <a:pt x="0" y="22806"/>
                </a:moveTo>
                <a:lnTo>
                  <a:pt x="12135" y="16739"/>
                </a:lnTo>
                <a:lnTo>
                  <a:pt x="16980" y="13681"/>
                </a:lnTo>
                <a:lnTo>
                  <a:pt x="21480" y="10373"/>
                </a:lnTo>
                <a:lnTo>
                  <a:pt x="25750" y="6898"/>
                </a:lnTo>
                <a:lnTo>
                  <a:pt x="31136" y="4580"/>
                </a:lnTo>
                <a:lnTo>
                  <a:pt x="37267" y="3036"/>
                </a:lnTo>
                <a:lnTo>
                  <a:pt x="43895" y="2006"/>
                </a:lnTo>
                <a:lnTo>
                  <a:pt x="54645" y="862"/>
                </a:lnTo>
                <a:lnTo>
                  <a:pt x="67838" y="218"/>
                </a:lnTo>
                <a:lnTo>
                  <a:pt x="79790" y="27"/>
                </a:lnTo>
                <a:lnTo>
                  <a:pt x="83673" y="0"/>
                </a:lnTo>
                <a:lnTo>
                  <a:pt x="87532" y="1252"/>
                </a:lnTo>
                <a:lnTo>
                  <a:pt x="91374" y="3357"/>
                </a:lnTo>
                <a:lnTo>
                  <a:pt x="95206" y="6030"/>
                </a:lnTo>
                <a:lnTo>
                  <a:pt x="100300" y="9082"/>
                </a:lnTo>
                <a:lnTo>
                  <a:pt x="106237" y="12387"/>
                </a:lnTo>
                <a:lnTo>
                  <a:pt x="121879" y="20748"/>
                </a:lnTo>
                <a:lnTo>
                  <a:pt x="127405" y="21892"/>
                </a:lnTo>
                <a:lnTo>
                  <a:pt x="130657" y="22197"/>
                </a:lnTo>
                <a:lnTo>
                  <a:pt x="134094" y="23670"/>
                </a:lnTo>
                <a:lnTo>
                  <a:pt x="137656" y="25922"/>
                </a:lnTo>
                <a:lnTo>
                  <a:pt x="141301" y="28694"/>
                </a:lnTo>
                <a:lnTo>
                  <a:pt x="145000" y="30541"/>
                </a:lnTo>
                <a:lnTo>
                  <a:pt x="148737" y="31773"/>
                </a:lnTo>
                <a:lnTo>
                  <a:pt x="152498" y="32594"/>
                </a:lnTo>
                <a:lnTo>
                  <a:pt x="156275" y="31872"/>
                </a:lnTo>
                <a:lnTo>
                  <a:pt x="160063" y="30120"/>
                </a:lnTo>
                <a:lnTo>
                  <a:pt x="163858" y="27682"/>
                </a:lnTo>
                <a:lnTo>
                  <a:pt x="167659" y="26057"/>
                </a:lnTo>
                <a:lnTo>
                  <a:pt x="171462" y="24973"/>
                </a:lnTo>
                <a:lnTo>
                  <a:pt x="180625" y="23235"/>
                </a:lnTo>
                <a:lnTo>
                  <a:pt x="192037" y="19610"/>
                </a:lnTo>
                <a:lnTo>
                  <a:pt x="200415" y="16866"/>
                </a:lnTo>
                <a:lnTo>
                  <a:pt x="207270" y="13766"/>
                </a:lnTo>
                <a:lnTo>
                  <a:pt x="213110" y="10430"/>
                </a:lnTo>
                <a:lnTo>
                  <a:pt x="218273" y="6935"/>
                </a:lnTo>
                <a:lnTo>
                  <a:pt x="222985" y="4605"/>
                </a:lnTo>
                <a:lnTo>
                  <a:pt x="227397" y="3052"/>
                </a:lnTo>
                <a:lnTo>
                  <a:pt x="231608" y="2017"/>
                </a:lnTo>
                <a:lnTo>
                  <a:pt x="235685" y="2597"/>
                </a:lnTo>
                <a:lnTo>
                  <a:pt x="239673" y="4254"/>
                </a:lnTo>
                <a:lnTo>
                  <a:pt x="243602" y="6628"/>
                </a:lnTo>
                <a:lnTo>
                  <a:pt x="247491" y="8211"/>
                </a:lnTo>
                <a:lnTo>
                  <a:pt x="251354" y="9266"/>
                </a:lnTo>
                <a:lnTo>
                  <a:pt x="255199" y="9969"/>
                </a:lnTo>
                <a:lnTo>
                  <a:pt x="260303" y="11708"/>
                </a:lnTo>
                <a:lnTo>
                  <a:pt x="266245" y="14138"/>
                </a:lnTo>
                <a:lnTo>
                  <a:pt x="272746" y="17027"/>
                </a:lnTo>
                <a:lnTo>
                  <a:pt x="277081" y="20224"/>
                </a:lnTo>
                <a:lnTo>
                  <a:pt x="279970" y="23625"/>
                </a:lnTo>
                <a:lnTo>
                  <a:pt x="281897" y="27162"/>
                </a:lnTo>
                <a:lnTo>
                  <a:pt x="284451" y="29520"/>
                </a:lnTo>
                <a:lnTo>
                  <a:pt x="287424" y="31092"/>
                </a:lnTo>
                <a:lnTo>
                  <a:pt x="290676" y="32140"/>
                </a:lnTo>
                <a:lnTo>
                  <a:pt x="294114" y="34109"/>
                </a:lnTo>
                <a:lnTo>
                  <a:pt x="297676" y="36691"/>
                </a:lnTo>
                <a:lnTo>
                  <a:pt x="301320" y="39683"/>
                </a:lnTo>
                <a:lnTo>
                  <a:pt x="305020" y="41678"/>
                </a:lnTo>
                <a:lnTo>
                  <a:pt x="308757" y="43007"/>
                </a:lnTo>
                <a:lnTo>
                  <a:pt x="312518" y="43893"/>
                </a:lnTo>
                <a:lnTo>
                  <a:pt x="323879" y="45141"/>
                </a:lnTo>
                <a:lnTo>
                  <a:pt x="335288" y="45511"/>
                </a:lnTo>
                <a:lnTo>
                  <a:pt x="339095" y="44293"/>
                </a:lnTo>
                <a:lnTo>
                  <a:pt x="342903" y="42211"/>
                </a:lnTo>
                <a:lnTo>
                  <a:pt x="346712" y="39553"/>
                </a:lnTo>
                <a:lnTo>
                  <a:pt x="356871" y="36510"/>
                </a:lnTo>
                <a:lnTo>
                  <a:pt x="371264" y="33213"/>
                </a:lnTo>
                <a:lnTo>
                  <a:pt x="388479" y="29744"/>
                </a:lnTo>
                <a:lnTo>
                  <a:pt x="401226" y="27431"/>
                </a:lnTo>
                <a:lnTo>
                  <a:pt x="410994" y="25890"/>
                </a:lnTo>
                <a:lnTo>
                  <a:pt x="418775" y="24862"/>
                </a:lnTo>
                <a:lnTo>
                  <a:pt x="425234" y="22907"/>
                </a:lnTo>
                <a:lnTo>
                  <a:pt x="430809" y="20333"/>
                </a:lnTo>
                <a:lnTo>
                  <a:pt x="435796" y="17348"/>
                </a:lnTo>
                <a:lnTo>
                  <a:pt x="441661" y="15357"/>
                </a:lnTo>
                <a:lnTo>
                  <a:pt x="448110" y="14030"/>
                </a:lnTo>
                <a:lnTo>
                  <a:pt x="454950" y="13146"/>
                </a:lnTo>
                <a:lnTo>
                  <a:pt x="460780" y="13826"/>
                </a:lnTo>
                <a:lnTo>
                  <a:pt x="465936" y="15549"/>
                </a:lnTo>
                <a:lnTo>
                  <a:pt x="475875" y="20656"/>
                </a:lnTo>
                <a:lnTo>
                  <a:pt x="480059" y="342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4"/>
          <p:cNvSpPr/>
          <p:nvPr/>
        </p:nvSpPr>
        <p:spPr>
          <a:xfrm>
            <a:off x="5223509" y="2047558"/>
            <a:ext cx="57151" cy="364172"/>
          </a:xfrm>
          <a:custGeom>
            <a:avLst/>
            <a:gdLst/>
            <a:ahLst/>
            <a:cxnLst/>
            <a:rect l="0" t="0" r="0" b="0"/>
            <a:pathLst>
              <a:path w="57151" h="364172">
                <a:moveTo>
                  <a:pt x="0" y="9842"/>
                </a:moveTo>
                <a:lnTo>
                  <a:pt x="0" y="0"/>
                </a:lnTo>
                <a:lnTo>
                  <a:pt x="0" y="20528"/>
                </a:lnTo>
                <a:lnTo>
                  <a:pt x="1270" y="27126"/>
                </a:lnTo>
                <a:lnTo>
                  <a:pt x="3387" y="34064"/>
                </a:lnTo>
                <a:lnTo>
                  <a:pt x="6068" y="41230"/>
                </a:lnTo>
                <a:lnTo>
                  <a:pt x="7855" y="47277"/>
                </a:lnTo>
                <a:lnTo>
                  <a:pt x="9047" y="52579"/>
                </a:lnTo>
                <a:lnTo>
                  <a:pt x="9842" y="57383"/>
                </a:lnTo>
                <a:lnTo>
                  <a:pt x="17028" y="118754"/>
                </a:lnTo>
                <a:lnTo>
                  <a:pt x="21512" y="145950"/>
                </a:lnTo>
                <a:lnTo>
                  <a:pt x="27041" y="174241"/>
                </a:lnTo>
                <a:lnTo>
                  <a:pt x="37419" y="223878"/>
                </a:lnTo>
                <a:lnTo>
                  <a:pt x="40186" y="238892"/>
                </a:lnTo>
                <a:lnTo>
                  <a:pt x="42031" y="250172"/>
                </a:lnTo>
                <a:lnTo>
                  <a:pt x="43260" y="260232"/>
                </a:lnTo>
                <a:lnTo>
                  <a:pt x="44081" y="269478"/>
                </a:lnTo>
                <a:lnTo>
                  <a:pt x="44627" y="278183"/>
                </a:lnTo>
                <a:lnTo>
                  <a:pt x="46262" y="289066"/>
                </a:lnTo>
                <a:lnTo>
                  <a:pt x="48621" y="301401"/>
                </a:lnTo>
                <a:lnTo>
                  <a:pt x="51464" y="314704"/>
                </a:lnTo>
                <a:lnTo>
                  <a:pt x="53360" y="324843"/>
                </a:lnTo>
                <a:lnTo>
                  <a:pt x="54623" y="332873"/>
                </a:lnTo>
                <a:lnTo>
                  <a:pt x="55466" y="339496"/>
                </a:lnTo>
                <a:lnTo>
                  <a:pt x="56402" y="350241"/>
                </a:lnTo>
                <a:lnTo>
                  <a:pt x="57150" y="3641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5"/>
          <p:cNvSpPr/>
          <p:nvPr/>
        </p:nvSpPr>
        <p:spPr>
          <a:xfrm>
            <a:off x="5349240" y="235457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6"/>
          <p:cNvSpPr/>
          <p:nvPr/>
        </p:nvSpPr>
        <p:spPr>
          <a:xfrm>
            <a:off x="5526294" y="2139691"/>
            <a:ext cx="177277" cy="419855"/>
          </a:xfrm>
          <a:custGeom>
            <a:avLst/>
            <a:gdLst/>
            <a:ahLst/>
            <a:cxnLst/>
            <a:rect l="0" t="0" r="0" b="0"/>
            <a:pathLst>
              <a:path w="177277" h="419855">
                <a:moveTo>
                  <a:pt x="131556" y="54868"/>
                </a:moveTo>
                <a:lnTo>
                  <a:pt x="131556" y="29118"/>
                </a:lnTo>
                <a:lnTo>
                  <a:pt x="130285" y="25002"/>
                </a:lnTo>
                <a:lnTo>
                  <a:pt x="125488" y="17041"/>
                </a:lnTo>
                <a:lnTo>
                  <a:pt x="122430" y="13140"/>
                </a:lnTo>
                <a:lnTo>
                  <a:pt x="119122" y="9270"/>
                </a:lnTo>
                <a:lnTo>
                  <a:pt x="115647" y="5419"/>
                </a:lnTo>
                <a:lnTo>
                  <a:pt x="112059" y="2852"/>
                </a:lnTo>
                <a:lnTo>
                  <a:pt x="108398" y="1141"/>
                </a:lnTo>
                <a:lnTo>
                  <a:pt x="104688" y="0"/>
                </a:lnTo>
                <a:lnTo>
                  <a:pt x="100943" y="510"/>
                </a:lnTo>
                <a:lnTo>
                  <a:pt x="97178" y="2119"/>
                </a:lnTo>
                <a:lnTo>
                  <a:pt x="88076" y="7760"/>
                </a:lnTo>
                <a:lnTo>
                  <a:pt x="83445" y="11918"/>
                </a:lnTo>
                <a:lnTo>
                  <a:pt x="73697" y="21399"/>
                </a:lnTo>
                <a:lnTo>
                  <a:pt x="47694" y="47297"/>
                </a:lnTo>
                <a:lnTo>
                  <a:pt x="43898" y="52361"/>
                </a:lnTo>
                <a:lnTo>
                  <a:pt x="40098" y="58276"/>
                </a:lnTo>
                <a:lnTo>
                  <a:pt x="36293" y="64761"/>
                </a:lnTo>
                <a:lnTo>
                  <a:pt x="25293" y="85512"/>
                </a:lnTo>
                <a:lnTo>
                  <a:pt x="18804" y="98157"/>
                </a:lnTo>
                <a:lnTo>
                  <a:pt x="14478" y="110398"/>
                </a:lnTo>
                <a:lnTo>
                  <a:pt x="11594" y="122368"/>
                </a:lnTo>
                <a:lnTo>
                  <a:pt x="9671" y="134158"/>
                </a:lnTo>
                <a:lnTo>
                  <a:pt x="7119" y="144558"/>
                </a:lnTo>
                <a:lnTo>
                  <a:pt x="4148" y="154031"/>
                </a:lnTo>
                <a:lnTo>
                  <a:pt x="898" y="162887"/>
                </a:lnTo>
                <a:lnTo>
                  <a:pt x="0" y="170061"/>
                </a:lnTo>
                <a:lnTo>
                  <a:pt x="672" y="176113"/>
                </a:lnTo>
                <a:lnTo>
                  <a:pt x="4808" y="188885"/>
                </a:lnTo>
                <a:lnTo>
                  <a:pt x="6417" y="189933"/>
                </a:lnTo>
                <a:lnTo>
                  <a:pt x="11592" y="191097"/>
                </a:lnTo>
                <a:lnTo>
                  <a:pt x="14749" y="191407"/>
                </a:lnTo>
                <a:lnTo>
                  <a:pt x="18125" y="191615"/>
                </a:lnTo>
                <a:lnTo>
                  <a:pt x="21645" y="191752"/>
                </a:lnTo>
                <a:lnTo>
                  <a:pt x="23992" y="190575"/>
                </a:lnTo>
                <a:lnTo>
                  <a:pt x="25557" y="188519"/>
                </a:lnTo>
                <a:lnTo>
                  <a:pt x="26600" y="185879"/>
                </a:lnTo>
                <a:lnTo>
                  <a:pt x="29835" y="182849"/>
                </a:lnTo>
                <a:lnTo>
                  <a:pt x="34532" y="179559"/>
                </a:lnTo>
                <a:lnTo>
                  <a:pt x="40203" y="176095"/>
                </a:lnTo>
                <a:lnTo>
                  <a:pt x="45254" y="172516"/>
                </a:lnTo>
                <a:lnTo>
                  <a:pt x="49891" y="168860"/>
                </a:lnTo>
                <a:lnTo>
                  <a:pt x="54252" y="165153"/>
                </a:lnTo>
                <a:lnTo>
                  <a:pt x="60970" y="156332"/>
                </a:lnTo>
                <a:lnTo>
                  <a:pt x="69259" y="144101"/>
                </a:lnTo>
                <a:lnTo>
                  <a:pt x="78594" y="129597"/>
                </a:lnTo>
                <a:lnTo>
                  <a:pt x="86088" y="117387"/>
                </a:lnTo>
                <a:lnTo>
                  <a:pt x="92354" y="106708"/>
                </a:lnTo>
                <a:lnTo>
                  <a:pt x="97801" y="97048"/>
                </a:lnTo>
                <a:lnTo>
                  <a:pt x="102703" y="86798"/>
                </a:lnTo>
                <a:lnTo>
                  <a:pt x="107240" y="76155"/>
                </a:lnTo>
                <a:lnTo>
                  <a:pt x="111535" y="65249"/>
                </a:lnTo>
                <a:lnTo>
                  <a:pt x="114399" y="55439"/>
                </a:lnTo>
                <a:lnTo>
                  <a:pt x="116308" y="46359"/>
                </a:lnTo>
                <a:lnTo>
                  <a:pt x="118428" y="34576"/>
                </a:lnTo>
                <a:lnTo>
                  <a:pt x="118994" y="34990"/>
                </a:lnTo>
                <a:lnTo>
                  <a:pt x="120893" y="46034"/>
                </a:lnTo>
                <a:lnTo>
                  <a:pt x="125970" y="72109"/>
                </a:lnTo>
                <a:lnTo>
                  <a:pt x="127832" y="85412"/>
                </a:lnTo>
                <a:lnTo>
                  <a:pt x="129073" y="98091"/>
                </a:lnTo>
                <a:lnTo>
                  <a:pt x="129901" y="110353"/>
                </a:lnTo>
                <a:lnTo>
                  <a:pt x="132992" y="126148"/>
                </a:lnTo>
                <a:lnTo>
                  <a:pt x="137594" y="144298"/>
                </a:lnTo>
                <a:lnTo>
                  <a:pt x="143201" y="164018"/>
                </a:lnTo>
                <a:lnTo>
                  <a:pt x="148209" y="186055"/>
                </a:lnTo>
                <a:lnTo>
                  <a:pt x="152818" y="209636"/>
                </a:lnTo>
                <a:lnTo>
                  <a:pt x="157161" y="234247"/>
                </a:lnTo>
                <a:lnTo>
                  <a:pt x="160055" y="254464"/>
                </a:lnTo>
                <a:lnTo>
                  <a:pt x="161985" y="271752"/>
                </a:lnTo>
                <a:lnTo>
                  <a:pt x="163272" y="287088"/>
                </a:lnTo>
                <a:lnTo>
                  <a:pt x="162860" y="303661"/>
                </a:lnTo>
                <a:lnTo>
                  <a:pt x="161315" y="321060"/>
                </a:lnTo>
                <a:lnTo>
                  <a:pt x="159015" y="339010"/>
                </a:lnTo>
                <a:lnTo>
                  <a:pt x="156212" y="353516"/>
                </a:lnTo>
                <a:lnTo>
                  <a:pt x="153073" y="365727"/>
                </a:lnTo>
                <a:lnTo>
                  <a:pt x="149711" y="376407"/>
                </a:lnTo>
                <a:lnTo>
                  <a:pt x="146199" y="384798"/>
                </a:lnTo>
                <a:lnTo>
                  <a:pt x="142588" y="391661"/>
                </a:lnTo>
                <a:lnTo>
                  <a:pt x="138910" y="397507"/>
                </a:lnTo>
                <a:lnTo>
                  <a:pt x="135189" y="402674"/>
                </a:lnTo>
                <a:lnTo>
                  <a:pt x="131438" y="407389"/>
                </a:lnTo>
                <a:lnTo>
                  <a:pt x="127667" y="411802"/>
                </a:lnTo>
                <a:lnTo>
                  <a:pt x="123883" y="414744"/>
                </a:lnTo>
                <a:lnTo>
                  <a:pt x="120091" y="416706"/>
                </a:lnTo>
                <a:lnTo>
                  <a:pt x="116292" y="418013"/>
                </a:lnTo>
                <a:lnTo>
                  <a:pt x="112490" y="418885"/>
                </a:lnTo>
                <a:lnTo>
                  <a:pt x="108685" y="419466"/>
                </a:lnTo>
                <a:lnTo>
                  <a:pt x="104878" y="419854"/>
                </a:lnTo>
                <a:lnTo>
                  <a:pt x="101071" y="418842"/>
                </a:lnTo>
                <a:lnTo>
                  <a:pt x="97262" y="416897"/>
                </a:lnTo>
                <a:lnTo>
                  <a:pt x="93454" y="414331"/>
                </a:lnTo>
                <a:lnTo>
                  <a:pt x="90914" y="411350"/>
                </a:lnTo>
                <a:lnTo>
                  <a:pt x="89221" y="408093"/>
                </a:lnTo>
                <a:lnTo>
                  <a:pt x="87340" y="401087"/>
                </a:lnTo>
                <a:lnTo>
                  <a:pt x="86504" y="393740"/>
                </a:lnTo>
                <a:lnTo>
                  <a:pt x="85011" y="390003"/>
                </a:lnTo>
                <a:lnTo>
                  <a:pt x="79966" y="382464"/>
                </a:lnTo>
                <a:lnTo>
                  <a:pt x="76877" y="371493"/>
                </a:lnTo>
                <a:lnTo>
                  <a:pt x="76053" y="365011"/>
                </a:lnTo>
                <a:lnTo>
                  <a:pt x="76774" y="358150"/>
                </a:lnTo>
                <a:lnTo>
                  <a:pt x="78524" y="351037"/>
                </a:lnTo>
                <a:lnTo>
                  <a:pt x="80961" y="343754"/>
                </a:lnTo>
                <a:lnTo>
                  <a:pt x="82586" y="333819"/>
                </a:lnTo>
                <a:lnTo>
                  <a:pt x="83669" y="322115"/>
                </a:lnTo>
                <a:lnTo>
                  <a:pt x="84391" y="309233"/>
                </a:lnTo>
                <a:lnTo>
                  <a:pt x="86143" y="298105"/>
                </a:lnTo>
                <a:lnTo>
                  <a:pt x="88580" y="288146"/>
                </a:lnTo>
                <a:lnTo>
                  <a:pt x="91475" y="278967"/>
                </a:lnTo>
                <a:lnTo>
                  <a:pt x="94676" y="270308"/>
                </a:lnTo>
                <a:lnTo>
                  <a:pt x="98079" y="261994"/>
                </a:lnTo>
                <a:lnTo>
                  <a:pt x="101618" y="253912"/>
                </a:lnTo>
                <a:lnTo>
                  <a:pt x="106517" y="244715"/>
                </a:lnTo>
                <a:lnTo>
                  <a:pt x="112323" y="234772"/>
                </a:lnTo>
                <a:lnTo>
                  <a:pt x="118734" y="224335"/>
                </a:lnTo>
                <a:lnTo>
                  <a:pt x="124278" y="216106"/>
                </a:lnTo>
                <a:lnTo>
                  <a:pt x="129244" y="209350"/>
                </a:lnTo>
                <a:lnTo>
                  <a:pt x="133824" y="203576"/>
                </a:lnTo>
                <a:lnTo>
                  <a:pt x="138148" y="198457"/>
                </a:lnTo>
                <a:lnTo>
                  <a:pt x="142301" y="193774"/>
                </a:lnTo>
                <a:lnTo>
                  <a:pt x="150301" y="185184"/>
                </a:lnTo>
                <a:lnTo>
                  <a:pt x="158090" y="177133"/>
                </a:lnTo>
                <a:lnTo>
                  <a:pt x="161946" y="174478"/>
                </a:lnTo>
                <a:lnTo>
                  <a:pt x="165786" y="172708"/>
                </a:lnTo>
                <a:lnTo>
                  <a:pt x="177276" y="169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"/>
          <p:cNvSpPr/>
          <p:nvPr/>
        </p:nvSpPr>
        <p:spPr>
          <a:xfrm>
            <a:off x="5760720" y="2160269"/>
            <a:ext cx="45721" cy="171451"/>
          </a:xfrm>
          <a:custGeom>
            <a:avLst/>
            <a:gdLst/>
            <a:ahLst/>
            <a:cxnLst/>
            <a:rect l="0" t="0" r="0" b="0"/>
            <a:pathLst>
              <a:path w="45721" h="171451">
                <a:moveTo>
                  <a:pt x="0" y="0"/>
                </a:moveTo>
                <a:lnTo>
                  <a:pt x="9840" y="19683"/>
                </a:lnTo>
                <a:lnTo>
                  <a:pt x="10723" y="24835"/>
                </a:lnTo>
                <a:lnTo>
                  <a:pt x="10959" y="27987"/>
                </a:lnTo>
                <a:lnTo>
                  <a:pt x="12386" y="33898"/>
                </a:lnTo>
                <a:lnTo>
                  <a:pt x="14607" y="41649"/>
                </a:lnTo>
                <a:lnTo>
                  <a:pt x="17358" y="50626"/>
                </a:lnTo>
                <a:lnTo>
                  <a:pt x="19192" y="59151"/>
                </a:lnTo>
                <a:lnTo>
                  <a:pt x="20414" y="67374"/>
                </a:lnTo>
                <a:lnTo>
                  <a:pt x="21229" y="75396"/>
                </a:lnTo>
                <a:lnTo>
                  <a:pt x="23043" y="84554"/>
                </a:lnTo>
                <a:lnTo>
                  <a:pt x="25522" y="94470"/>
                </a:lnTo>
                <a:lnTo>
                  <a:pt x="28444" y="104890"/>
                </a:lnTo>
                <a:lnTo>
                  <a:pt x="30393" y="113107"/>
                </a:lnTo>
                <a:lnTo>
                  <a:pt x="31692" y="119855"/>
                </a:lnTo>
                <a:lnTo>
                  <a:pt x="32558" y="125623"/>
                </a:lnTo>
                <a:lnTo>
                  <a:pt x="34405" y="132009"/>
                </a:lnTo>
                <a:lnTo>
                  <a:pt x="36907" y="138806"/>
                </a:lnTo>
                <a:lnTo>
                  <a:pt x="39844" y="145878"/>
                </a:lnTo>
                <a:lnTo>
                  <a:pt x="41802" y="151862"/>
                </a:lnTo>
                <a:lnTo>
                  <a:pt x="43108" y="157121"/>
                </a:lnTo>
                <a:lnTo>
                  <a:pt x="4572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8"/>
          <p:cNvSpPr/>
          <p:nvPr/>
        </p:nvSpPr>
        <p:spPr>
          <a:xfrm>
            <a:off x="5760720" y="209168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114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9"/>
          <p:cNvSpPr/>
          <p:nvPr/>
        </p:nvSpPr>
        <p:spPr>
          <a:xfrm>
            <a:off x="5840729" y="2137410"/>
            <a:ext cx="137162" cy="185720"/>
          </a:xfrm>
          <a:custGeom>
            <a:avLst/>
            <a:gdLst/>
            <a:ahLst/>
            <a:cxnLst/>
            <a:rect l="0" t="0" r="0" b="0"/>
            <a:pathLst>
              <a:path w="137162" h="185720">
                <a:moveTo>
                  <a:pt x="0" y="34290"/>
                </a:moveTo>
                <a:lnTo>
                  <a:pt x="0" y="46425"/>
                </a:lnTo>
                <a:lnTo>
                  <a:pt x="1271" y="51270"/>
                </a:lnTo>
                <a:lnTo>
                  <a:pt x="3387" y="55770"/>
                </a:lnTo>
                <a:lnTo>
                  <a:pt x="6068" y="60039"/>
                </a:lnTo>
                <a:lnTo>
                  <a:pt x="9125" y="65426"/>
                </a:lnTo>
                <a:lnTo>
                  <a:pt x="15909" y="78185"/>
                </a:lnTo>
                <a:lnTo>
                  <a:pt x="20766" y="90223"/>
                </a:lnTo>
                <a:lnTo>
                  <a:pt x="32936" y="123919"/>
                </a:lnTo>
                <a:lnTo>
                  <a:pt x="39738" y="138492"/>
                </a:lnTo>
                <a:lnTo>
                  <a:pt x="46812" y="150748"/>
                </a:lnTo>
                <a:lnTo>
                  <a:pt x="54068" y="161458"/>
                </a:lnTo>
                <a:lnTo>
                  <a:pt x="58906" y="169869"/>
                </a:lnTo>
                <a:lnTo>
                  <a:pt x="62131" y="176746"/>
                </a:lnTo>
                <a:lnTo>
                  <a:pt x="64281" y="182600"/>
                </a:lnTo>
                <a:lnTo>
                  <a:pt x="66984" y="185233"/>
                </a:lnTo>
                <a:lnTo>
                  <a:pt x="70056" y="185719"/>
                </a:lnTo>
                <a:lnTo>
                  <a:pt x="78044" y="183440"/>
                </a:lnTo>
                <a:lnTo>
                  <a:pt x="78699" y="181983"/>
                </a:lnTo>
                <a:lnTo>
                  <a:pt x="79428" y="176978"/>
                </a:lnTo>
                <a:lnTo>
                  <a:pt x="80892" y="173865"/>
                </a:lnTo>
                <a:lnTo>
                  <a:pt x="83139" y="170520"/>
                </a:lnTo>
                <a:lnTo>
                  <a:pt x="85906" y="167020"/>
                </a:lnTo>
                <a:lnTo>
                  <a:pt x="87751" y="162146"/>
                </a:lnTo>
                <a:lnTo>
                  <a:pt x="88981" y="156357"/>
                </a:lnTo>
                <a:lnTo>
                  <a:pt x="89800" y="149958"/>
                </a:lnTo>
                <a:lnTo>
                  <a:pt x="91617" y="143152"/>
                </a:lnTo>
                <a:lnTo>
                  <a:pt x="94099" y="136074"/>
                </a:lnTo>
                <a:lnTo>
                  <a:pt x="97022" y="128816"/>
                </a:lnTo>
                <a:lnTo>
                  <a:pt x="98972" y="121437"/>
                </a:lnTo>
                <a:lnTo>
                  <a:pt x="100271" y="113978"/>
                </a:lnTo>
                <a:lnTo>
                  <a:pt x="101138" y="106465"/>
                </a:lnTo>
                <a:lnTo>
                  <a:pt x="102986" y="98917"/>
                </a:lnTo>
                <a:lnTo>
                  <a:pt x="105487" y="91344"/>
                </a:lnTo>
                <a:lnTo>
                  <a:pt x="108425" y="83756"/>
                </a:lnTo>
                <a:lnTo>
                  <a:pt x="110383" y="77427"/>
                </a:lnTo>
                <a:lnTo>
                  <a:pt x="111689" y="71938"/>
                </a:lnTo>
                <a:lnTo>
                  <a:pt x="112560" y="67009"/>
                </a:lnTo>
                <a:lnTo>
                  <a:pt x="114410" y="59912"/>
                </a:lnTo>
                <a:lnTo>
                  <a:pt x="116914" y="51371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0"/>
          <p:cNvSpPr/>
          <p:nvPr/>
        </p:nvSpPr>
        <p:spPr>
          <a:xfrm>
            <a:off x="6023609" y="2116365"/>
            <a:ext cx="91442" cy="178882"/>
          </a:xfrm>
          <a:custGeom>
            <a:avLst/>
            <a:gdLst/>
            <a:ahLst/>
            <a:cxnLst/>
            <a:rect l="0" t="0" r="0" b="0"/>
            <a:pathLst>
              <a:path w="91442" h="178882">
                <a:moveTo>
                  <a:pt x="0" y="78194"/>
                </a:moveTo>
                <a:lnTo>
                  <a:pt x="17028" y="78194"/>
                </a:lnTo>
                <a:lnTo>
                  <a:pt x="18972" y="76924"/>
                </a:lnTo>
                <a:lnTo>
                  <a:pt x="20268" y="74808"/>
                </a:lnTo>
                <a:lnTo>
                  <a:pt x="21132" y="72127"/>
                </a:lnTo>
                <a:lnTo>
                  <a:pt x="22978" y="69069"/>
                </a:lnTo>
                <a:lnTo>
                  <a:pt x="25479" y="65761"/>
                </a:lnTo>
                <a:lnTo>
                  <a:pt x="28416" y="62286"/>
                </a:lnTo>
                <a:lnTo>
                  <a:pt x="31644" y="58699"/>
                </a:lnTo>
                <a:lnTo>
                  <a:pt x="43616" y="46103"/>
                </a:lnTo>
                <a:lnTo>
                  <a:pt x="44317" y="42830"/>
                </a:lnTo>
                <a:lnTo>
                  <a:pt x="44785" y="38109"/>
                </a:lnTo>
                <a:lnTo>
                  <a:pt x="45097" y="32421"/>
                </a:lnTo>
                <a:lnTo>
                  <a:pt x="46575" y="27358"/>
                </a:lnTo>
                <a:lnTo>
                  <a:pt x="48830" y="22714"/>
                </a:lnTo>
                <a:lnTo>
                  <a:pt x="51603" y="18347"/>
                </a:lnTo>
                <a:lnTo>
                  <a:pt x="52182" y="15436"/>
                </a:lnTo>
                <a:lnTo>
                  <a:pt x="51299" y="13496"/>
                </a:lnTo>
                <a:lnTo>
                  <a:pt x="49439" y="12202"/>
                </a:lnTo>
                <a:lnTo>
                  <a:pt x="48200" y="10069"/>
                </a:lnTo>
                <a:lnTo>
                  <a:pt x="47373" y="7378"/>
                </a:lnTo>
                <a:lnTo>
                  <a:pt x="46822" y="4313"/>
                </a:lnTo>
                <a:lnTo>
                  <a:pt x="45185" y="2270"/>
                </a:lnTo>
                <a:lnTo>
                  <a:pt x="42824" y="909"/>
                </a:lnTo>
                <a:lnTo>
                  <a:pt x="39979" y="0"/>
                </a:lnTo>
                <a:lnTo>
                  <a:pt x="38083" y="665"/>
                </a:lnTo>
                <a:lnTo>
                  <a:pt x="36819" y="2378"/>
                </a:lnTo>
                <a:lnTo>
                  <a:pt x="35976" y="4790"/>
                </a:lnTo>
                <a:lnTo>
                  <a:pt x="32874" y="7668"/>
                </a:lnTo>
                <a:lnTo>
                  <a:pt x="28266" y="10857"/>
                </a:lnTo>
                <a:lnTo>
                  <a:pt x="22654" y="14253"/>
                </a:lnTo>
                <a:lnTo>
                  <a:pt x="18913" y="17787"/>
                </a:lnTo>
                <a:lnTo>
                  <a:pt x="16418" y="21413"/>
                </a:lnTo>
                <a:lnTo>
                  <a:pt x="14756" y="25100"/>
                </a:lnTo>
                <a:lnTo>
                  <a:pt x="12377" y="28828"/>
                </a:lnTo>
                <a:lnTo>
                  <a:pt x="9522" y="32584"/>
                </a:lnTo>
                <a:lnTo>
                  <a:pt x="6348" y="36357"/>
                </a:lnTo>
                <a:lnTo>
                  <a:pt x="4232" y="40143"/>
                </a:lnTo>
                <a:lnTo>
                  <a:pt x="2822" y="43937"/>
                </a:lnTo>
                <a:lnTo>
                  <a:pt x="1881" y="47736"/>
                </a:lnTo>
                <a:lnTo>
                  <a:pt x="1254" y="52809"/>
                </a:lnTo>
                <a:lnTo>
                  <a:pt x="836" y="58731"/>
                </a:lnTo>
                <a:lnTo>
                  <a:pt x="558" y="65219"/>
                </a:lnTo>
                <a:lnTo>
                  <a:pt x="49" y="142170"/>
                </a:lnTo>
                <a:lnTo>
                  <a:pt x="1303" y="147515"/>
                </a:lnTo>
                <a:lnTo>
                  <a:pt x="3409" y="151078"/>
                </a:lnTo>
                <a:lnTo>
                  <a:pt x="6083" y="153454"/>
                </a:lnTo>
                <a:lnTo>
                  <a:pt x="12441" y="159479"/>
                </a:lnTo>
                <a:lnTo>
                  <a:pt x="32092" y="178881"/>
                </a:lnTo>
                <a:lnTo>
                  <a:pt x="34095" y="178339"/>
                </a:lnTo>
                <a:lnTo>
                  <a:pt x="36700" y="176708"/>
                </a:lnTo>
                <a:lnTo>
                  <a:pt x="39707" y="174350"/>
                </a:lnTo>
                <a:lnTo>
                  <a:pt x="42981" y="172778"/>
                </a:lnTo>
                <a:lnTo>
                  <a:pt x="46435" y="171730"/>
                </a:lnTo>
                <a:lnTo>
                  <a:pt x="50006" y="171032"/>
                </a:lnTo>
                <a:lnTo>
                  <a:pt x="53658" y="170566"/>
                </a:lnTo>
                <a:lnTo>
                  <a:pt x="57362" y="170255"/>
                </a:lnTo>
                <a:lnTo>
                  <a:pt x="61101" y="170048"/>
                </a:lnTo>
                <a:lnTo>
                  <a:pt x="64864" y="168641"/>
                </a:lnTo>
                <a:lnTo>
                  <a:pt x="68643" y="166432"/>
                </a:lnTo>
                <a:lnTo>
                  <a:pt x="72432" y="163689"/>
                </a:lnTo>
                <a:lnTo>
                  <a:pt x="74958" y="160591"/>
                </a:lnTo>
                <a:lnTo>
                  <a:pt x="76642" y="157255"/>
                </a:lnTo>
                <a:lnTo>
                  <a:pt x="91441" y="1467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1"/>
          <p:cNvSpPr/>
          <p:nvPr/>
        </p:nvSpPr>
        <p:spPr>
          <a:xfrm>
            <a:off x="6160770" y="2148839"/>
            <a:ext cx="171446" cy="228601"/>
          </a:xfrm>
          <a:custGeom>
            <a:avLst/>
            <a:gdLst/>
            <a:ahLst/>
            <a:cxnLst/>
            <a:rect l="0" t="0" r="0" b="0"/>
            <a:pathLst>
              <a:path w="171446" h="228601">
                <a:moveTo>
                  <a:pt x="0" y="0"/>
                </a:moveTo>
                <a:lnTo>
                  <a:pt x="9841" y="0"/>
                </a:lnTo>
                <a:lnTo>
                  <a:pt x="10370" y="1271"/>
                </a:lnTo>
                <a:lnTo>
                  <a:pt x="10959" y="6068"/>
                </a:lnTo>
                <a:lnTo>
                  <a:pt x="11220" y="12434"/>
                </a:lnTo>
                <a:lnTo>
                  <a:pt x="11290" y="15909"/>
                </a:lnTo>
                <a:lnTo>
                  <a:pt x="11417" y="129024"/>
                </a:lnTo>
                <a:lnTo>
                  <a:pt x="12691" y="140626"/>
                </a:lnTo>
                <a:lnTo>
                  <a:pt x="14811" y="149631"/>
                </a:lnTo>
                <a:lnTo>
                  <a:pt x="17494" y="156904"/>
                </a:lnTo>
                <a:lnTo>
                  <a:pt x="19283" y="160483"/>
                </a:lnTo>
                <a:lnTo>
                  <a:pt x="20475" y="161599"/>
                </a:lnTo>
                <a:lnTo>
                  <a:pt x="21270" y="161073"/>
                </a:lnTo>
                <a:lnTo>
                  <a:pt x="21800" y="159452"/>
                </a:lnTo>
                <a:lnTo>
                  <a:pt x="22389" y="154264"/>
                </a:lnTo>
                <a:lnTo>
                  <a:pt x="22545" y="149833"/>
                </a:lnTo>
                <a:lnTo>
                  <a:pt x="22720" y="138136"/>
                </a:lnTo>
                <a:lnTo>
                  <a:pt x="24036" y="131461"/>
                </a:lnTo>
                <a:lnTo>
                  <a:pt x="26184" y="124471"/>
                </a:lnTo>
                <a:lnTo>
                  <a:pt x="28886" y="117271"/>
                </a:lnTo>
                <a:lnTo>
                  <a:pt x="30688" y="109930"/>
                </a:lnTo>
                <a:lnTo>
                  <a:pt x="31888" y="102497"/>
                </a:lnTo>
                <a:lnTo>
                  <a:pt x="32688" y="95001"/>
                </a:lnTo>
                <a:lnTo>
                  <a:pt x="34492" y="88735"/>
                </a:lnTo>
                <a:lnTo>
                  <a:pt x="36965" y="83286"/>
                </a:lnTo>
                <a:lnTo>
                  <a:pt x="39883" y="78384"/>
                </a:lnTo>
                <a:lnTo>
                  <a:pt x="44368" y="72576"/>
                </a:lnTo>
                <a:lnTo>
                  <a:pt x="49899" y="66164"/>
                </a:lnTo>
                <a:lnTo>
                  <a:pt x="61547" y="53537"/>
                </a:lnTo>
                <a:lnTo>
                  <a:pt x="70958" y="43691"/>
                </a:lnTo>
                <a:lnTo>
                  <a:pt x="76515" y="39288"/>
                </a:lnTo>
                <a:lnTo>
                  <a:pt x="82760" y="35082"/>
                </a:lnTo>
                <a:lnTo>
                  <a:pt x="89463" y="31008"/>
                </a:lnTo>
                <a:lnTo>
                  <a:pt x="95202" y="27022"/>
                </a:lnTo>
                <a:lnTo>
                  <a:pt x="100298" y="23095"/>
                </a:lnTo>
                <a:lnTo>
                  <a:pt x="104965" y="19207"/>
                </a:lnTo>
                <a:lnTo>
                  <a:pt x="109346" y="16615"/>
                </a:lnTo>
                <a:lnTo>
                  <a:pt x="113538" y="14887"/>
                </a:lnTo>
                <a:lnTo>
                  <a:pt x="117601" y="13735"/>
                </a:lnTo>
                <a:lnTo>
                  <a:pt x="121581" y="14236"/>
                </a:lnTo>
                <a:lnTo>
                  <a:pt x="125504" y="15841"/>
                </a:lnTo>
                <a:lnTo>
                  <a:pt x="129389" y="18181"/>
                </a:lnTo>
                <a:lnTo>
                  <a:pt x="133249" y="21011"/>
                </a:lnTo>
                <a:lnTo>
                  <a:pt x="137092" y="24167"/>
                </a:lnTo>
                <a:lnTo>
                  <a:pt x="140925" y="27542"/>
                </a:lnTo>
                <a:lnTo>
                  <a:pt x="144750" y="31061"/>
                </a:lnTo>
                <a:lnTo>
                  <a:pt x="152386" y="38359"/>
                </a:lnTo>
                <a:lnTo>
                  <a:pt x="163826" y="49607"/>
                </a:lnTo>
                <a:lnTo>
                  <a:pt x="166367" y="54661"/>
                </a:lnTo>
                <a:lnTo>
                  <a:pt x="168061" y="60571"/>
                </a:lnTo>
                <a:lnTo>
                  <a:pt x="169190" y="67051"/>
                </a:lnTo>
                <a:lnTo>
                  <a:pt x="169943" y="75181"/>
                </a:lnTo>
                <a:lnTo>
                  <a:pt x="170445" y="84411"/>
                </a:lnTo>
                <a:lnTo>
                  <a:pt x="171003" y="103556"/>
                </a:lnTo>
                <a:lnTo>
                  <a:pt x="171362" y="143317"/>
                </a:lnTo>
                <a:lnTo>
                  <a:pt x="171445" y="196474"/>
                </a:lnTo>
                <a:lnTo>
                  <a:pt x="170176" y="200833"/>
                </a:lnTo>
                <a:lnTo>
                  <a:pt x="168060" y="205009"/>
                </a:lnTo>
                <a:lnTo>
                  <a:pt x="160019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2"/>
          <p:cNvSpPr/>
          <p:nvPr/>
        </p:nvSpPr>
        <p:spPr>
          <a:xfrm>
            <a:off x="5213668" y="2560848"/>
            <a:ext cx="215583" cy="273686"/>
          </a:xfrm>
          <a:custGeom>
            <a:avLst/>
            <a:gdLst/>
            <a:ahLst/>
            <a:cxnLst/>
            <a:rect l="0" t="0" r="0" b="0"/>
            <a:pathLst>
              <a:path w="215583" h="273686">
                <a:moveTo>
                  <a:pt x="9841" y="68052"/>
                </a:moveTo>
                <a:lnTo>
                  <a:pt x="0" y="48369"/>
                </a:lnTo>
                <a:lnTo>
                  <a:pt x="740" y="46040"/>
                </a:lnTo>
                <a:lnTo>
                  <a:pt x="4950" y="40065"/>
                </a:lnTo>
                <a:lnTo>
                  <a:pt x="11054" y="33176"/>
                </a:lnTo>
                <a:lnTo>
                  <a:pt x="18001" y="25881"/>
                </a:lnTo>
                <a:lnTo>
                  <a:pt x="25321" y="18406"/>
                </a:lnTo>
                <a:lnTo>
                  <a:pt x="29051" y="15904"/>
                </a:lnTo>
                <a:lnTo>
                  <a:pt x="32808" y="14237"/>
                </a:lnTo>
                <a:lnTo>
                  <a:pt x="36583" y="13125"/>
                </a:lnTo>
                <a:lnTo>
                  <a:pt x="41639" y="11114"/>
                </a:lnTo>
                <a:lnTo>
                  <a:pt x="47550" y="8503"/>
                </a:lnTo>
                <a:lnTo>
                  <a:pt x="54030" y="5493"/>
                </a:lnTo>
                <a:lnTo>
                  <a:pt x="59620" y="3485"/>
                </a:lnTo>
                <a:lnTo>
                  <a:pt x="64618" y="2148"/>
                </a:lnTo>
                <a:lnTo>
                  <a:pt x="69219" y="1255"/>
                </a:lnTo>
                <a:lnTo>
                  <a:pt x="76097" y="661"/>
                </a:lnTo>
                <a:lnTo>
                  <a:pt x="84491" y="264"/>
                </a:lnTo>
                <a:lnTo>
                  <a:pt x="93899" y="0"/>
                </a:lnTo>
                <a:lnTo>
                  <a:pt x="102710" y="1094"/>
                </a:lnTo>
                <a:lnTo>
                  <a:pt x="111124" y="3093"/>
                </a:lnTo>
                <a:lnTo>
                  <a:pt x="119273" y="5696"/>
                </a:lnTo>
                <a:lnTo>
                  <a:pt x="125976" y="8701"/>
                </a:lnTo>
                <a:lnTo>
                  <a:pt x="131714" y="11974"/>
                </a:lnTo>
                <a:lnTo>
                  <a:pt x="136810" y="15427"/>
                </a:lnTo>
                <a:lnTo>
                  <a:pt x="141477" y="18998"/>
                </a:lnTo>
                <a:lnTo>
                  <a:pt x="145859" y="22649"/>
                </a:lnTo>
                <a:lnTo>
                  <a:pt x="150049" y="26353"/>
                </a:lnTo>
                <a:lnTo>
                  <a:pt x="158093" y="33856"/>
                </a:lnTo>
                <a:lnTo>
                  <a:pt x="162016" y="37634"/>
                </a:lnTo>
                <a:lnTo>
                  <a:pt x="164631" y="42693"/>
                </a:lnTo>
                <a:lnTo>
                  <a:pt x="166375" y="48606"/>
                </a:lnTo>
                <a:lnTo>
                  <a:pt x="167537" y="55088"/>
                </a:lnTo>
                <a:lnTo>
                  <a:pt x="168312" y="64489"/>
                </a:lnTo>
                <a:lnTo>
                  <a:pt x="168828" y="75836"/>
                </a:lnTo>
                <a:lnTo>
                  <a:pt x="169173" y="88482"/>
                </a:lnTo>
                <a:lnTo>
                  <a:pt x="168132" y="100722"/>
                </a:lnTo>
                <a:lnTo>
                  <a:pt x="166169" y="112691"/>
                </a:lnTo>
                <a:lnTo>
                  <a:pt x="163590" y="124481"/>
                </a:lnTo>
                <a:lnTo>
                  <a:pt x="159330" y="137421"/>
                </a:lnTo>
                <a:lnTo>
                  <a:pt x="153951" y="151128"/>
                </a:lnTo>
                <a:lnTo>
                  <a:pt x="147824" y="165346"/>
                </a:lnTo>
                <a:lnTo>
                  <a:pt x="141200" y="177364"/>
                </a:lnTo>
                <a:lnTo>
                  <a:pt x="134244" y="187917"/>
                </a:lnTo>
                <a:lnTo>
                  <a:pt x="127066" y="197492"/>
                </a:lnTo>
                <a:lnTo>
                  <a:pt x="121012" y="206415"/>
                </a:lnTo>
                <a:lnTo>
                  <a:pt x="115705" y="214904"/>
                </a:lnTo>
                <a:lnTo>
                  <a:pt x="110897" y="223103"/>
                </a:lnTo>
                <a:lnTo>
                  <a:pt x="106422" y="229839"/>
                </a:lnTo>
                <a:lnTo>
                  <a:pt x="102169" y="235600"/>
                </a:lnTo>
                <a:lnTo>
                  <a:pt x="98063" y="240710"/>
                </a:lnTo>
                <a:lnTo>
                  <a:pt x="94056" y="246657"/>
                </a:lnTo>
                <a:lnTo>
                  <a:pt x="90114" y="253162"/>
                </a:lnTo>
                <a:lnTo>
                  <a:pt x="86217" y="260038"/>
                </a:lnTo>
                <a:lnTo>
                  <a:pt x="82349" y="264623"/>
                </a:lnTo>
                <a:lnTo>
                  <a:pt x="78500" y="267679"/>
                </a:lnTo>
                <a:lnTo>
                  <a:pt x="74664" y="269716"/>
                </a:lnTo>
                <a:lnTo>
                  <a:pt x="70836" y="271075"/>
                </a:lnTo>
                <a:lnTo>
                  <a:pt x="67015" y="271980"/>
                </a:lnTo>
                <a:lnTo>
                  <a:pt x="63197" y="272584"/>
                </a:lnTo>
                <a:lnTo>
                  <a:pt x="59382" y="272986"/>
                </a:lnTo>
                <a:lnTo>
                  <a:pt x="55568" y="273255"/>
                </a:lnTo>
                <a:lnTo>
                  <a:pt x="51756" y="273434"/>
                </a:lnTo>
                <a:lnTo>
                  <a:pt x="44133" y="273632"/>
                </a:lnTo>
                <a:lnTo>
                  <a:pt x="40323" y="273685"/>
                </a:lnTo>
                <a:lnTo>
                  <a:pt x="36512" y="272451"/>
                </a:lnTo>
                <a:lnTo>
                  <a:pt x="32702" y="270358"/>
                </a:lnTo>
                <a:lnTo>
                  <a:pt x="28892" y="267692"/>
                </a:lnTo>
                <a:lnTo>
                  <a:pt x="26352" y="264645"/>
                </a:lnTo>
                <a:lnTo>
                  <a:pt x="24659" y="261344"/>
                </a:lnTo>
                <a:lnTo>
                  <a:pt x="22777" y="254289"/>
                </a:lnTo>
                <a:lnTo>
                  <a:pt x="21941" y="246921"/>
                </a:lnTo>
                <a:lnTo>
                  <a:pt x="21569" y="239412"/>
                </a:lnTo>
                <a:lnTo>
                  <a:pt x="21470" y="235632"/>
                </a:lnTo>
                <a:lnTo>
                  <a:pt x="22674" y="231842"/>
                </a:lnTo>
                <a:lnTo>
                  <a:pt x="27398" y="224244"/>
                </a:lnTo>
                <a:lnTo>
                  <a:pt x="30436" y="219170"/>
                </a:lnTo>
                <a:lnTo>
                  <a:pt x="33731" y="213247"/>
                </a:lnTo>
                <a:lnTo>
                  <a:pt x="37198" y="206758"/>
                </a:lnTo>
                <a:lnTo>
                  <a:pt x="40779" y="201163"/>
                </a:lnTo>
                <a:lnTo>
                  <a:pt x="44437" y="196162"/>
                </a:lnTo>
                <a:lnTo>
                  <a:pt x="48145" y="191559"/>
                </a:lnTo>
                <a:lnTo>
                  <a:pt x="53157" y="187220"/>
                </a:lnTo>
                <a:lnTo>
                  <a:pt x="59038" y="183057"/>
                </a:lnTo>
                <a:lnTo>
                  <a:pt x="65500" y="179012"/>
                </a:lnTo>
                <a:lnTo>
                  <a:pt x="71077" y="175045"/>
                </a:lnTo>
                <a:lnTo>
                  <a:pt x="76065" y="171130"/>
                </a:lnTo>
                <a:lnTo>
                  <a:pt x="80661" y="167251"/>
                </a:lnTo>
                <a:lnTo>
                  <a:pt x="86264" y="164664"/>
                </a:lnTo>
                <a:lnTo>
                  <a:pt x="92540" y="162940"/>
                </a:lnTo>
                <a:lnTo>
                  <a:pt x="99263" y="161791"/>
                </a:lnTo>
                <a:lnTo>
                  <a:pt x="105016" y="161024"/>
                </a:lnTo>
                <a:lnTo>
                  <a:pt x="110122" y="160513"/>
                </a:lnTo>
                <a:lnTo>
                  <a:pt x="114795" y="160172"/>
                </a:lnTo>
                <a:lnTo>
                  <a:pt x="120450" y="159946"/>
                </a:lnTo>
                <a:lnTo>
                  <a:pt x="139276" y="159626"/>
                </a:lnTo>
                <a:lnTo>
                  <a:pt x="149071" y="159551"/>
                </a:lnTo>
                <a:lnTo>
                  <a:pt x="153461" y="160801"/>
                </a:lnTo>
                <a:lnTo>
                  <a:pt x="157658" y="162905"/>
                </a:lnTo>
                <a:lnTo>
                  <a:pt x="161726" y="165577"/>
                </a:lnTo>
                <a:lnTo>
                  <a:pt x="165708" y="167358"/>
                </a:lnTo>
                <a:lnTo>
                  <a:pt x="169632" y="168546"/>
                </a:lnTo>
                <a:lnTo>
                  <a:pt x="173519" y="169338"/>
                </a:lnTo>
                <a:lnTo>
                  <a:pt x="177380" y="171136"/>
                </a:lnTo>
                <a:lnTo>
                  <a:pt x="181224" y="173604"/>
                </a:lnTo>
                <a:lnTo>
                  <a:pt x="185057" y="176520"/>
                </a:lnTo>
                <a:lnTo>
                  <a:pt x="190151" y="181004"/>
                </a:lnTo>
                <a:lnTo>
                  <a:pt x="196088" y="186533"/>
                </a:lnTo>
                <a:lnTo>
                  <a:pt x="215582" y="2052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3"/>
          <p:cNvSpPr/>
          <p:nvPr/>
        </p:nvSpPr>
        <p:spPr>
          <a:xfrm>
            <a:off x="5520690" y="275462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0" y="0"/>
                </a:move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4"/>
          <p:cNvSpPr/>
          <p:nvPr/>
        </p:nvSpPr>
        <p:spPr>
          <a:xfrm>
            <a:off x="5670420" y="2606650"/>
            <a:ext cx="147451" cy="204091"/>
          </a:xfrm>
          <a:custGeom>
            <a:avLst/>
            <a:gdLst/>
            <a:ahLst/>
            <a:cxnLst/>
            <a:rect l="0" t="0" r="0" b="0"/>
            <a:pathLst>
              <a:path w="147451" h="204091">
                <a:moveTo>
                  <a:pt x="147450" y="22250"/>
                </a:moveTo>
                <a:lnTo>
                  <a:pt x="131541" y="6341"/>
                </a:lnTo>
                <a:lnTo>
                  <a:pt x="127953" y="4023"/>
                </a:lnTo>
                <a:lnTo>
                  <a:pt x="124292" y="2479"/>
                </a:lnTo>
                <a:lnTo>
                  <a:pt x="120581" y="1449"/>
                </a:lnTo>
                <a:lnTo>
                  <a:pt x="116837" y="763"/>
                </a:lnTo>
                <a:lnTo>
                  <a:pt x="113071" y="305"/>
                </a:lnTo>
                <a:lnTo>
                  <a:pt x="109291" y="0"/>
                </a:lnTo>
                <a:lnTo>
                  <a:pt x="105501" y="1066"/>
                </a:lnTo>
                <a:lnTo>
                  <a:pt x="101703" y="3047"/>
                </a:lnTo>
                <a:lnTo>
                  <a:pt x="97902" y="5638"/>
                </a:lnTo>
                <a:lnTo>
                  <a:pt x="92828" y="7365"/>
                </a:lnTo>
                <a:lnTo>
                  <a:pt x="86905" y="8517"/>
                </a:lnTo>
                <a:lnTo>
                  <a:pt x="80416" y="9284"/>
                </a:lnTo>
                <a:lnTo>
                  <a:pt x="74821" y="12336"/>
                </a:lnTo>
                <a:lnTo>
                  <a:pt x="69821" y="16910"/>
                </a:lnTo>
                <a:lnTo>
                  <a:pt x="65217" y="22500"/>
                </a:lnTo>
                <a:lnTo>
                  <a:pt x="60878" y="27497"/>
                </a:lnTo>
                <a:lnTo>
                  <a:pt x="56715" y="32098"/>
                </a:lnTo>
                <a:lnTo>
                  <a:pt x="52670" y="36435"/>
                </a:lnTo>
                <a:lnTo>
                  <a:pt x="48703" y="41866"/>
                </a:lnTo>
                <a:lnTo>
                  <a:pt x="44789" y="48027"/>
                </a:lnTo>
                <a:lnTo>
                  <a:pt x="40909" y="54675"/>
                </a:lnTo>
                <a:lnTo>
                  <a:pt x="37052" y="60376"/>
                </a:lnTo>
                <a:lnTo>
                  <a:pt x="33212" y="65447"/>
                </a:lnTo>
                <a:lnTo>
                  <a:pt x="29381" y="70098"/>
                </a:lnTo>
                <a:lnTo>
                  <a:pt x="24287" y="79549"/>
                </a:lnTo>
                <a:lnTo>
                  <a:pt x="18351" y="92199"/>
                </a:lnTo>
                <a:lnTo>
                  <a:pt x="11854" y="106982"/>
                </a:lnTo>
                <a:lnTo>
                  <a:pt x="7522" y="119378"/>
                </a:lnTo>
                <a:lnTo>
                  <a:pt x="4635" y="130182"/>
                </a:lnTo>
                <a:lnTo>
                  <a:pt x="2710" y="139924"/>
                </a:lnTo>
                <a:lnTo>
                  <a:pt x="1426" y="150229"/>
                </a:lnTo>
                <a:lnTo>
                  <a:pt x="571" y="160909"/>
                </a:lnTo>
                <a:lnTo>
                  <a:pt x="0" y="171839"/>
                </a:lnTo>
                <a:lnTo>
                  <a:pt x="890" y="180396"/>
                </a:lnTo>
                <a:lnTo>
                  <a:pt x="2753" y="187371"/>
                </a:lnTo>
                <a:lnTo>
                  <a:pt x="5266" y="193290"/>
                </a:lnTo>
                <a:lnTo>
                  <a:pt x="8210" y="197237"/>
                </a:lnTo>
                <a:lnTo>
                  <a:pt x="11444" y="199868"/>
                </a:lnTo>
                <a:lnTo>
                  <a:pt x="14869" y="201621"/>
                </a:lnTo>
                <a:lnTo>
                  <a:pt x="18423" y="202791"/>
                </a:lnTo>
                <a:lnTo>
                  <a:pt x="22061" y="203570"/>
                </a:lnTo>
                <a:lnTo>
                  <a:pt x="25757" y="204090"/>
                </a:lnTo>
                <a:lnTo>
                  <a:pt x="29491" y="201897"/>
                </a:lnTo>
                <a:lnTo>
                  <a:pt x="33251" y="197894"/>
                </a:lnTo>
                <a:lnTo>
                  <a:pt x="37027" y="192686"/>
                </a:lnTo>
                <a:lnTo>
                  <a:pt x="40814" y="187944"/>
                </a:lnTo>
                <a:lnTo>
                  <a:pt x="44609" y="183513"/>
                </a:lnTo>
                <a:lnTo>
                  <a:pt x="48409" y="179288"/>
                </a:lnTo>
                <a:lnTo>
                  <a:pt x="52213" y="173932"/>
                </a:lnTo>
                <a:lnTo>
                  <a:pt x="56019" y="167821"/>
                </a:lnTo>
                <a:lnTo>
                  <a:pt x="59825" y="161207"/>
                </a:lnTo>
                <a:lnTo>
                  <a:pt x="67442" y="147085"/>
                </a:lnTo>
                <a:lnTo>
                  <a:pt x="71252" y="139763"/>
                </a:lnTo>
                <a:lnTo>
                  <a:pt x="76331" y="133612"/>
                </a:lnTo>
                <a:lnTo>
                  <a:pt x="82257" y="128241"/>
                </a:lnTo>
                <a:lnTo>
                  <a:pt x="88748" y="123391"/>
                </a:lnTo>
                <a:lnTo>
                  <a:pt x="94345" y="117617"/>
                </a:lnTo>
                <a:lnTo>
                  <a:pt x="99347" y="111228"/>
                </a:lnTo>
                <a:lnTo>
                  <a:pt x="103951" y="104428"/>
                </a:lnTo>
                <a:lnTo>
                  <a:pt x="107020" y="97355"/>
                </a:lnTo>
                <a:lnTo>
                  <a:pt x="109067" y="90100"/>
                </a:lnTo>
                <a:lnTo>
                  <a:pt x="110431" y="82723"/>
                </a:lnTo>
                <a:lnTo>
                  <a:pt x="112611" y="75265"/>
                </a:lnTo>
                <a:lnTo>
                  <a:pt x="115334" y="67753"/>
                </a:lnTo>
                <a:lnTo>
                  <a:pt x="118419" y="60205"/>
                </a:lnTo>
                <a:lnTo>
                  <a:pt x="120476" y="53903"/>
                </a:lnTo>
                <a:lnTo>
                  <a:pt x="121847" y="48432"/>
                </a:lnTo>
                <a:lnTo>
                  <a:pt x="122761" y="43514"/>
                </a:lnTo>
                <a:lnTo>
                  <a:pt x="123371" y="37696"/>
                </a:lnTo>
                <a:lnTo>
                  <a:pt x="123777" y="31277"/>
                </a:lnTo>
                <a:lnTo>
                  <a:pt x="124542" y="12017"/>
                </a:lnTo>
                <a:lnTo>
                  <a:pt x="124575" y="17242"/>
                </a:lnTo>
                <a:lnTo>
                  <a:pt x="123310" y="20181"/>
                </a:lnTo>
                <a:lnTo>
                  <a:pt x="121197" y="23411"/>
                </a:lnTo>
                <a:lnTo>
                  <a:pt x="118518" y="26834"/>
                </a:lnTo>
                <a:lnTo>
                  <a:pt x="116732" y="31656"/>
                </a:lnTo>
                <a:lnTo>
                  <a:pt x="115541" y="37410"/>
                </a:lnTo>
                <a:lnTo>
                  <a:pt x="114747" y="43787"/>
                </a:lnTo>
                <a:lnTo>
                  <a:pt x="115488" y="53118"/>
                </a:lnTo>
                <a:lnTo>
                  <a:pt x="117252" y="64418"/>
                </a:lnTo>
                <a:lnTo>
                  <a:pt x="129208" y="125124"/>
                </a:lnTo>
                <a:lnTo>
                  <a:pt x="131478" y="137822"/>
                </a:lnTo>
                <a:lnTo>
                  <a:pt x="132992" y="147558"/>
                </a:lnTo>
                <a:lnTo>
                  <a:pt x="134001" y="155319"/>
                </a:lnTo>
                <a:lnTo>
                  <a:pt x="135944" y="161762"/>
                </a:lnTo>
                <a:lnTo>
                  <a:pt x="138509" y="167328"/>
                </a:lnTo>
                <a:lnTo>
                  <a:pt x="147450" y="1822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5"/>
          <p:cNvSpPr/>
          <p:nvPr/>
        </p:nvSpPr>
        <p:spPr>
          <a:xfrm>
            <a:off x="5923136" y="2546337"/>
            <a:ext cx="123335" cy="239793"/>
          </a:xfrm>
          <a:custGeom>
            <a:avLst/>
            <a:gdLst/>
            <a:ahLst/>
            <a:cxnLst/>
            <a:rect l="0" t="0" r="0" b="0"/>
            <a:pathLst>
              <a:path w="123335" h="239793">
                <a:moveTo>
                  <a:pt x="89043" y="116852"/>
                </a:moveTo>
                <a:lnTo>
                  <a:pt x="89043" y="81261"/>
                </a:lnTo>
                <a:lnTo>
                  <a:pt x="87774" y="77885"/>
                </a:lnTo>
                <a:lnTo>
                  <a:pt x="85657" y="75634"/>
                </a:lnTo>
                <a:lnTo>
                  <a:pt x="79202" y="72022"/>
                </a:lnTo>
                <a:lnTo>
                  <a:pt x="77403" y="72995"/>
                </a:lnTo>
                <a:lnTo>
                  <a:pt x="74933" y="74914"/>
                </a:lnTo>
                <a:lnTo>
                  <a:pt x="72017" y="77464"/>
                </a:lnTo>
                <a:lnTo>
                  <a:pt x="68802" y="80433"/>
                </a:lnTo>
                <a:lnTo>
                  <a:pt x="61844" y="87120"/>
                </a:lnTo>
                <a:lnTo>
                  <a:pt x="58210" y="91950"/>
                </a:lnTo>
                <a:lnTo>
                  <a:pt x="54518" y="97711"/>
                </a:lnTo>
                <a:lnTo>
                  <a:pt x="50787" y="104092"/>
                </a:lnTo>
                <a:lnTo>
                  <a:pt x="39867" y="121341"/>
                </a:lnTo>
                <a:lnTo>
                  <a:pt x="33399" y="131275"/>
                </a:lnTo>
                <a:lnTo>
                  <a:pt x="27817" y="140437"/>
                </a:lnTo>
                <a:lnTo>
                  <a:pt x="22827" y="149086"/>
                </a:lnTo>
                <a:lnTo>
                  <a:pt x="13894" y="165468"/>
                </a:lnTo>
                <a:lnTo>
                  <a:pt x="5690" y="181216"/>
                </a:lnTo>
                <a:lnTo>
                  <a:pt x="2995" y="187702"/>
                </a:lnTo>
                <a:lnTo>
                  <a:pt x="1198" y="193295"/>
                </a:lnTo>
                <a:lnTo>
                  <a:pt x="0" y="198294"/>
                </a:lnTo>
                <a:lnTo>
                  <a:pt x="471" y="204167"/>
                </a:lnTo>
                <a:lnTo>
                  <a:pt x="2055" y="210622"/>
                </a:lnTo>
                <a:lnTo>
                  <a:pt x="4382" y="217466"/>
                </a:lnTo>
                <a:lnTo>
                  <a:pt x="5932" y="223298"/>
                </a:lnTo>
                <a:lnTo>
                  <a:pt x="6966" y="228456"/>
                </a:lnTo>
                <a:lnTo>
                  <a:pt x="7655" y="233165"/>
                </a:lnTo>
                <a:lnTo>
                  <a:pt x="9384" y="236304"/>
                </a:lnTo>
                <a:lnTo>
                  <a:pt x="11808" y="238397"/>
                </a:lnTo>
                <a:lnTo>
                  <a:pt x="14693" y="239792"/>
                </a:lnTo>
                <a:lnTo>
                  <a:pt x="17887" y="239452"/>
                </a:lnTo>
                <a:lnTo>
                  <a:pt x="21285" y="237956"/>
                </a:lnTo>
                <a:lnTo>
                  <a:pt x="24822" y="235688"/>
                </a:lnTo>
                <a:lnTo>
                  <a:pt x="27179" y="232906"/>
                </a:lnTo>
                <a:lnTo>
                  <a:pt x="28751" y="229782"/>
                </a:lnTo>
                <a:lnTo>
                  <a:pt x="29799" y="226429"/>
                </a:lnTo>
                <a:lnTo>
                  <a:pt x="31767" y="222923"/>
                </a:lnTo>
                <a:lnTo>
                  <a:pt x="34349" y="219316"/>
                </a:lnTo>
                <a:lnTo>
                  <a:pt x="37341" y="215642"/>
                </a:lnTo>
                <a:lnTo>
                  <a:pt x="40605" y="211922"/>
                </a:lnTo>
                <a:lnTo>
                  <a:pt x="44051" y="208172"/>
                </a:lnTo>
                <a:lnTo>
                  <a:pt x="47619" y="204402"/>
                </a:lnTo>
                <a:lnTo>
                  <a:pt x="49997" y="199349"/>
                </a:lnTo>
                <a:lnTo>
                  <a:pt x="51583" y="193440"/>
                </a:lnTo>
                <a:lnTo>
                  <a:pt x="52640" y="186961"/>
                </a:lnTo>
                <a:lnTo>
                  <a:pt x="54614" y="180101"/>
                </a:lnTo>
                <a:lnTo>
                  <a:pt x="57201" y="172988"/>
                </a:lnTo>
                <a:lnTo>
                  <a:pt x="60195" y="165706"/>
                </a:lnTo>
                <a:lnTo>
                  <a:pt x="62191" y="158312"/>
                </a:lnTo>
                <a:lnTo>
                  <a:pt x="63522" y="150842"/>
                </a:lnTo>
                <a:lnTo>
                  <a:pt x="64409" y="143322"/>
                </a:lnTo>
                <a:lnTo>
                  <a:pt x="66271" y="131959"/>
                </a:lnTo>
                <a:lnTo>
                  <a:pt x="71725" y="102400"/>
                </a:lnTo>
                <a:lnTo>
                  <a:pt x="73689" y="88167"/>
                </a:lnTo>
                <a:lnTo>
                  <a:pt x="74997" y="74869"/>
                </a:lnTo>
                <a:lnTo>
                  <a:pt x="75869" y="62194"/>
                </a:lnTo>
                <a:lnTo>
                  <a:pt x="75180" y="49933"/>
                </a:lnTo>
                <a:lnTo>
                  <a:pt x="73451" y="37950"/>
                </a:lnTo>
                <a:lnTo>
                  <a:pt x="71029" y="26150"/>
                </a:lnTo>
                <a:lnTo>
                  <a:pt x="69414" y="17015"/>
                </a:lnTo>
                <a:lnTo>
                  <a:pt x="68337" y="9654"/>
                </a:lnTo>
                <a:lnTo>
                  <a:pt x="67619" y="3477"/>
                </a:lnTo>
                <a:lnTo>
                  <a:pt x="67140" y="629"/>
                </a:lnTo>
                <a:lnTo>
                  <a:pt x="66822" y="0"/>
                </a:lnTo>
                <a:lnTo>
                  <a:pt x="66609" y="851"/>
                </a:lnTo>
                <a:lnTo>
                  <a:pt x="67737" y="7768"/>
                </a:lnTo>
                <a:lnTo>
                  <a:pt x="72377" y="32387"/>
                </a:lnTo>
                <a:lnTo>
                  <a:pt x="74123" y="42762"/>
                </a:lnTo>
                <a:lnTo>
                  <a:pt x="75286" y="50949"/>
                </a:lnTo>
                <a:lnTo>
                  <a:pt x="76062" y="57677"/>
                </a:lnTo>
                <a:lnTo>
                  <a:pt x="77849" y="67242"/>
                </a:lnTo>
                <a:lnTo>
                  <a:pt x="83222" y="91417"/>
                </a:lnTo>
                <a:lnTo>
                  <a:pt x="85162" y="102435"/>
                </a:lnTo>
                <a:lnTo>
                  <a:pt x="86456" y="112321"/>
                </a:lnTo>
                <a:lnTo>
                  <a:pt x="87318" y="121451"/>
                </a:lnTo>
                <a:lnTo>
                  <a:pt x="89164" y="132618"/>
                </a:lnTo>
                <a:lnTo>
                  <a:pt x="91664" y="145143"/>
                </a:lnTo>
                <a:lnTo>
                  <a:pt x="94600" y="158573"/>
                </a:lnTo>
                <a:lnTo>
                  <a:pt x="96558" y="168796"/>
                </a:lnTo>
                <a:lnTo>
                  <a:pt x="97863" y="176882"/>
                </a:lnTo>
                <a:lnTo>
                  <a:pt x="98734" y="183542"/>
                </a:lnTo>
                <a:lnTo>
                  <a:pt x="100584" y="187982"/>
                </a:lnTo>
                <a:lnTo>
                  <a:pt x="103087" y="190942"/>
                </a:lnTo>
                <a:lnTo>
                  <a:pt x="106026" y="192916"/>
                </a:lnTo>
                <a:lnTo>
                  <a:pt x="107985" y="195501"/>
                </a:lnTo>
                <a:lnTo>
                  <a:pt x="109291" y="198495"/>
                </a:lnTo>
                <a:lnTo>
                  <a:pt x="123334" y="2082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6"/>
          <p:cNvSpPr/>
          <p:nvPr/>
        </p:nvSpPr>
        <p:spPr>
          <a:xfrm>
            <a:off x="6116975" y="2484020"/>
            <a:ext cx="123805" cy="327760"/>
          </a:xfrm>
          <a:custGeom>
            <a:avLst/>
            <a:gdLst/>
            <a:ahLst/>
            <a:cxnLst/>
            <a:rect l="0" t="0" r="0" b="0"/>
            <a:pathLst>
              <a:path w="123805" h="327760">
                <a:moveTo>
                  <a:pt x="100945" y="167739"/>
                </a:moveTo>
                <a:lnTo>
                  <a:pt x="85035" y="151831"/>
                </a:lnTo>
                <a:lnTo>
                  <a:pt x="81448" y="149514"/>
                </a:lnTo>
                <a:lnTo>
                  <a:pt x="77787" y="147969"/>
                </a:lnTo>
                <a:lnTo>
                  <a:pt x="68854" y="145490"/>
                </a:lnTo>
                <a:lnTo>
                  <a:pt x="66851" y="146556"/>
                </a:lnTo>
                <a:lnTo>
                  <a:pt x="64246" y="148537"/>
                </a:lnTo>
                <a:lnTo>
                  <a:pt x="61239" y="151128"/>
                </a:lnTo>
                <a:lnTo>
                  <a:pt x="57964" y="154125"/>
                </a:lnTo>
                <a:lnTo>
                  <a:pt x="50939" y="160842"/>
                </a:lnTo>
                <a:lnTo>
                  <a:pt x="47287" y="165681"/>
                </a:lnTo>
                <a:lnTo>
                  <a:pt x="43583" y="171447"/>
                </a:lnTo>
                <a:lnTo>
                  <a:pt x="39844" y="177831"/>
                </a:lnTo>
                <a:lnTo>
                  <a:pt x="28915" y="195085"/>
                </a:lnTo>
                <a:lnTo>
                  <a:pt x="22445" y="205020"/>
                </a:lnTo>
                <a:lnTo>
                  <a:pt x="18131" y="214183"/>
                </a:lnTo>
                <a:lnTo>
                  <a:pt x="15256" y="222832"/>
                </a:lnTo>
                <a:lnTo>
                  <a:pt x="13339" y="231138"/>
                </a:lnTo>
                <a:lnTo>
                  <a:pt x="4573" y="273166"/>
                </a:lnTo>
                <a:lnTo>
                  <a:pt x="2407" y="285014"/>
                </a:lnTo>
                <a:lnTo>
                  <a:pt x="963" y="294183"/>
                </a:lnTo>
                <a:lnTo>
                  <a:pt x="0" y="301565"/>
                </a:lnTo>
                <a:lnTo>
                  <a:pt x="629" y="307756"/>
                </a:lnTo>
                <a:lnTo>
                  <a:pt x="2317" y="313154"/>
                </a:lnTo>
                <a:lnTo>
                  <a:pt x="8085" y="324874"/>
                </a:lnTo>
                <a:lnTo>
                  <a:pt x="9828" y="325836"/>
                </a:lnTo>
                <a:lnTo>
                  <a:pt x="12260" y="326477"/>
                </a:lnTo>
                <a:lnTo>
                  <a:pt x="15152" y="326905"/>
                </a:lnTo>
                <a:lnTo>
                  <a:pt x="17079" y="325920"/>
                </a:lnTo>
                <a:lnTo>
                  <a:pt x="18364" y="323993"/>
                </a:lnTo>
                <a:lnTo>
                  <a:pt x="19221" y="321438"/>
                </a:lnTo>
                <a:lnTo>
                  <a:pt x="21062" y="319735"/>
                </a:lnTo>
                <a:lnTo>
                  <a:pt x="23560" y="318600"/>
                </a:lnTo>
                <a:lnTo>
                  <a:pt x="26494" y="317843"/>
                </a:lnTo>
                <a:lnTo>
                  <a:pt x="28451" y="314799"/>
                </a:lnTo>
                <a:lnTo>
                  <a:pt x="30625" y="304643"/>
                </a:lnTo>
                <a:lnTo>
                  <a:pt x="32475" y="299648"/>
                </a:lnTo>
                <a:lnTo>
                  <a:pt x="34978" y="295049"/>
                </a:lnTo>
                <a:lnTo>
                  <a:pt x="37917" y="290712"/>
                </a:lnTo>
                <a:lnTo>
                  <a:pt x="41146" y="285281"/>
                </a:lnTo>
                <a:lnTo>
                  <a:pt x="44569" y="279121"/>
                </a:lnTo>
                <a:lnTo>
                  <a:pt x="48121" y="272473"/>
                </a:lnTo>
                <a:lnTo>
                  <a:pt x="51758" y="262962"/>
                </a:lnTo>
                <a:lnTo>
                  <a:pt x="55454" y="251541"/>
                </a:lnTo>
                <a:lnTo>
                  <a:pt x="59188" y="238847"/>
                </a:lnTo>
                <a:lnTo>
                  <a:pt x="61676" y="226575"/>
                </a:lnTo>
                <a:lnTo>
                  <a:pt x="63336" y="214583"/>
                </a:lnTo>
                <a:lnTo>
                  <a:pt x="64442" y="202778"/>
                </a:lnTo>
                <a:lnTo>
                  <a:pt x="69058" y="165956"/>
                </a:lnTo>
                <a:lnTo>
                  <a:pt x="72066" y="143690"/>
                </a:lnTo>
                <a:lnTo>
                  <a:pt x="74073" y="121227"/>
                </a:lnTo>
                <a:lnTo>
                  <a:pt x="75410" y="98631"/>
                </a:lnTo>
                <a:lnTo>
                  <a:pt x="77292" y="43970"/>
                </a:lnTo>
                <a:lnTo>
                  <a:pt x="77556" y="31886"/>
                </a:lnTo>
                <a:lnTo>
                  <a:pt x="76462" y="22560"/>
                </a:lnTo>
                <a:lnTo>
                  <a:pt x="74463" y="15073"/>
                </a:lnTo>
                <a:lnTo>
                  <a:pt x="68197" y="0"/>
                </a:lnTo>
                <a:lnTo>
                  <a:pt x="67683" y="10193"/>
                </a:lnTo>
                <a:lnTo>
                  <a:pt x="67111" y="51999"/>
                </a:lnTo>
                <a:lnTo>
                  <a:pt x="69499" y="84229"/>
                </a:lnTo>
                <a:lnTo>
                  <a:pt x="73631" y="122226"/>
                </a:lnTo>
                <a:lnTo>
                  <a:pt x="82455" y="194501"/>
                </a:lnTo>
                <a:lnTo>
                  <a:pt x="84808" y="217331"/>
                </a:lnTo>
                <a:lnTo>
                  <a:pt x="86377" y="235090"/>
                </a:lnTo>
                <a:lnTo>
                  <a:pt x="88693" y="248200"/>
                </a:lnTo>
                <a:lnTo>
                  <a:pt x="91507" y="258210"/>
                </a:lnTo>
                <a:lnTo>
                  <a:pt x="94652" y="266153"/>
                </a:lnTo>
                <a:lnTo>
                  <a:pt x="101534" y="285139"/>
                </a:lnTo>
                <a:lnTo>
                  <a:pt x="109163" y="307088"/>
                </a:lnTo>
                <a:lnTo>
                  <a:pt x="123804" y="327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7"/>
          <p:cNvSpPr/>
          <p:nvPr/>
        </p:nvSpPr>
        <p:spPr>
          <a:xfrm>
            <a:off x="6515100" y="2617469"/>
            <a:ext cx="11431" cy="308611"/>
          </a:xfrm>
          <a:custGeom>
            <a:avLst/>
            <a:gdLst/>
            <a:ahLst/>
            <a:cxnLst/>
            <a:rect l="0" t="0" r="0" b="0"/>
            <a:pathLst>
              <a:path w="11431" h="308611">
                <a:moveTo>
                  <a:pt x="0" y="0"/>
                </a:moveTo>
                <a:lnTo>
                  <a:pt x="0" y="41659"/>
                </a:lnTo>
                <a:lnTo>
                  <a:pt x="1270" y="55713"/>
                </a:lnTo>
                <a:lnTo>
                  <a:pt x="7855" y="111617"/>
                </a:lnTo>
                <a:lnTo>
                  <a:pt x="9046" y="125211"/>
                </a:lnTo>
                <a:lnTo>
                  <a:pt x="9841" y="136814"/>
                </a:lnTo>
                <a:lnTo>
                  <a:pt x="10724" y="190347"/>
                </a:lnTo>
                <a:lnTo>
                  <a:pt x="1143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8"/>
          <p:cNvSpPr/>
          <p:nvPr/>
        </p:nvSpPr>
        <p:spPr>
          <a:xfrm>
            <a:off x="6435089" y="2606054"/>
            <a:ext cx="171252" cy="136613"/>
          </a:xfrm>
          <a:custGeom>
            <a:avLst/>
            <a:gdLst/>
            <a:ahLst/>
            <a:cxnLst/>
            <a:rect l="0" t="0" r="0" b="0"/>
            <a:pathLst>
              <a:path w="171252" h="136613">
                <a:moveTo>
                  <a:pt x="0" y="34275"/>
                </a:moveTo>
                <a:lnTo>
                  <a:pt x="6069" y="22140"/>
                </a:lnTo>
                <a:lnTo>
                  <a:pt x="9125" y="18565"/>
                </a:lnTo>
                <a:lnTo>
                  <a:pt x="12434" y="16182"/>
                </a:lnTo>
                <a:lnTo>
                  <a:pt x="15909" y="14593"/>
                </a:lnTo>
                <a:lnTo>
                  <a:pt x="32936" y="6289"/>
                </a:lnTo>
                <a:lnTo>
                  <a:pt x="38468" y="4188"/>
                </a:lnTo>
                <a:lnTo>
                  <a:pt x="43425" y="2787"/>
                </a:lnTo>
                <a:lnTo>
                  <a:pt x="48000" y="1853"/>
                </a:lnTo>
                <a:lnTo>
                  <a:pt x="53590" y="1231"/>
                </a:lnTo>
                <a:lnTo>
                  <a:pt x="59857" y="816"/>
                </a:lnTo>
                <a:lnTo>
                  <a:pt x="66575" y="539"/>
                </a:lnTo>
                <a:lnTo>
                  <a:pt x="80813" y="231"/>
                </a:lnTo>
                <a:lnTo>
                  <a:pt x="127329" y="0"/>
                </a:lnTo>
                <a:lnTo>
                  <a:pt x="131876" y="1265"/>
                </a:lnTo>
                <a:lnTo>
                  <a:pt x="136178" y="3378"/>
                </a:lnTo>
                <a:lnTo>
                  <a:pt x="140315" y="6057"/>
                </a:lnTo>
                <a:lnTo>
                  <a:pt x="144344" y="9113"/>
                </a:lnTo>
                <a:lnTo>
                  <a:pt x="148299" y="12421"/>
                </a:lnTo>
                <a:lnTo>
                  <a:pt x="152206" y="15896"/>
                </a:lnTo>
                <a:lnTo>
                  <a:pt x="156081" y="18212"/>
                </a:lnTo>
                <a:lnTo>
                  <a:pt x="159934" y="19757"/>
                </a:lnTo>
                <a:lnTo>
                  <a:pt x="163773" y="20786"/>
                </a:lnTo>
                <a:lnTo>
                  <a:pt x="166332" y="22743"/>
                </a:lnTo>
                <a:lnTo>
                  <a:pt x="168038" y="25317"/>
                </a:lnTo>
                <a:lnTo>
                  <a:pt x="169176" y="28303"/>
                </a:lnTo>
                <a:lnTo>
                  <a:pt x="169934" y="31564"/>
                </a:lnTo>
                <a:lnTo>
                  <a:pt x="170440" y="35008"/>
                </a:lnTo>
                <a:lnTo>
                  <a:pt x="170776" y="38574"/>
                </a:lnTo>
                <a:lnTo>
                  <a:pt x="171001" y="42221"/>
                </a:lnTo>
                <a:lnTo>
                  <a:pt x="171251" y="49660"/>
                </a:lnTo>
                <a:lnTo>
                  <a:pt x="170048" y="53422"/>
                </a:lnTo>
                <a:lnTo>
                  <a:pt x="167975" y="57200"/>
                </a:lnTo>
                <a:lnTo>
                  <a:pt x="165324" y="60988"/>
                </a:lnTo>
                <a:lnTo>
                  <a:pt x="162285" y="64784"/>
                </a:lnTo>
                <a:lnTo>
                  <a:pt x="158991" y="68584"/>
                </a:lnTo>
                <a:lnTo>
                  <a:pt x="155524" y="72388"/>
                </a:lnTo>
                <a:lnTo>
                  <a:pt x="151943" y="77464"/>
                </a:lnTo>
                <a:lnTo>
                  <a:pt x="148285" y="83388"/>
                </a:lnTo>
                <a:lnTo>
                  <a:pt x="144577" y="89877"/>
                </a:lnTo>
                <a:lnTo>
                  <a:pt x="139565" y="95473"/>
                </a:lnTo>
                <a:lnTo>
                  <a:pt x="133683" y="100474"/>
                </a:lnTo>
                <a:lnTo>
                  <a:pt x="127222" y="105078"/>
                </a:lnTo>
                <a:lnTo>
                  <a:pt x="121645" y="109417"/>
                </a:lnTo>
                <a:lnTo>
                  <a:pt x="116657" y="113580"/>
                </a:lnTo>
                <a:lnTo>
                  <a:pt x="112062" y="117625"/>
                </a:lnTo>
                <a:lnTo>
                  <a:pt x="106458" y="120322"/>
                </a:lnTo>
                <a:lnTo>
                  <a:pt x="100182" y="122120"/>
                </a:lnTo>
                <a:lnTo>
                  <a:pt x="93459" y="123318"/>
                </a:lnTo>
                <a:lnTo>
                  <a:pt x="88976" y="125387"/>
                </a:lnTo>
                <a:lnTo>
                  <a:pt x="85987" y="128037"/>
                </a:lnTo>
                <a:lnTo>
                  <a:pt x="83995" y="131073"/>
                </a:lnTo>
                <a:lnTo>
                  <a:pt x="81396" y="133097"/>
                </a:lnTo>
                <a:lnTo>
                  <a:pt x="78395" y="134447"/>
                </a:lnTo>
                <a:lnTo>
                  <a:pt x="75123" y="135346"/>
                </a:lnTo>
                <a:lnTo>
                  <a:pt x="71672" y="135946"/>
                </a:lnTo>
                <a:lnTo>
                  <a:pt x="68102" y="136346"/>
                </a:lnTo>
                <a:lnTo>
                  <a:pt x="64451" y="136612"/>
                </a:lnTo>
                <a:lnTo>
                  <a:pt x="62018" y="135520"/>
                </a:lnTo>
                <a:lnTo>
                  <a:pt x="60395" y="133522"/>
                </a:lnTo>
                <a:lnTo>
                  <a:pt x="57150" y="1257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9"/>
          <p:cNvSpPr/>
          <p:nvPr/>
        </p:nvSpPr>
        <p:spPr>
          <a:xfrm>
            <a:off x="6686550" y="2594609"/>
            <a:ext cx="125731" cy="156511"/>
          </a:xfrm>
          <a:custGeom>
            <a:avLst/>
            <a:gdLst/>
            <a:ahLst/>
            <a:cxnLst/>
            <a:rect l="0" t="0" r="0" b="0"/>
            <a:pathLst>
              <a:path w="125731" h="156511">
                <a:moveTo>
                  <a:pt x="0" y="0"/>
                </a:moveTo>
                <a:lnTo>
                  <a:pt x="0" y="58384"/>
                </a:lnTo>
                <a:lnTo>
                  <a:pt x="1270" y="79563"/>
                </a:lnTo>
                <a:lnTo>
                  <a:pt x="3386" y="100032"/>
                </a:lnTo>
                <a:lnTo>
                  <a:pt x="6067" y="120028"/>
                </a:lnTo>
                <a:lnTo>
                  <a:pt x="9125" y="133359"/>
                </a:lnTo>
                <a:lnTo>
                  <a:pt x="12433" y="142246"/>
                </a:lnTo>
                <a:lnTo>
                  <a:pt x="20800" y="156510"/>
                </a:lnTo>
                <a:lnTo>
                  <a:pt x="21487" y="156410"/>
                </a:lnTo>
                <a:lnTo>
                  <a:pt x="21944" y="155073"/>
                </a:lnTo>
                <a:lnTo>
                  <a:pt x="22249" y="152913"/>
                </a:lnTo>
                <a:lnTo>
                  <a:pt x="22452" y="145122"/>
                </a:lnTo>
                <a:lnTo>
                  <a:pt x="22679" y="119532"/>
                </a:lnTo>
                <a:lnTo>
                  <a:pt x="24009" y="108898"/>
                </a:lnTo>
                <a:lnTo>
                  <a:pt x="26166" y="100539"/>
                </a:lnTo>
                <a:lnTo>
                  <a:pt x="28874" y="93696"/>
                </a:lnTo>
                <a:lnTo>
                  <a:pt x="30679" y="86594"/>
                </a:lnTo>
                <a:lnTo>
                  <a:pt x="31883" y="79320"/>
                </a:lnTo>
                <a:lnTo>
                  <a:pt x="32685" y="71930"/>
                </a:lnTo>
                <a:lnTo>
                  <a:pt x="34490" y="65733"/>
                </a:lnTo>
                <a:lnTo>
                  <a:pt x="36963" y="60333"/>
                </a:lnTo>
                <a:lnTo>
                  <a:pt x="39882" y="55462"/>
                </a:lnTo>
                <a:lnTo>
                  <a:pt x="43098" y="52215"/>
                </a:lnTo>
                <a:lnTo>
                  <a:pt x="46512" y="50050"/>
                </a:lnTo>
                <a:lnTo>
                  <a:pt x="50058" y="48607"/>
                </a:lnTo>
                <a:lnTo>
                  <a:pt x="53692" y="46375"/>
                </a:lnTo>
                <a:lnTo>
                  <a:pt x="57384" y="43617"/>
                </a:lnTo>
                <a:lnTo>
                  <a:pt x="61115" y="40508"/>
                </a:lnTo>
                <a:lnTo>
                  <a:pt x="64874" y="37165"/>
                </a:lnTo>
                <a:lnTo>
                  <a:pt x="72436" y="30065"/>
                </a:lnTo>
                <a:lnTo>
                  <a:pt x="76231" y="27663"/>
                </a:lnTo>
                <a:lnTo>
                  <a:pt x="80030" y="26063"/>
                </a:lnTo>
                <a:lnTo>
                  <a:pt x="83833" y="24995"/>
                </a:lnTo>
                <a:lnTo>
                  <a:pt x="88909" y="24284"/>
                </a:lnTo>
                <a:lnTo>
                  <a:pt x="94832" y="23809"/>
                </a:lnTo>
                <a:lnTo>
                  <a:pt x="106917" y="23282"/>
                </a:lnTo>
                <a:lnTo>
                  <a:pt x="125730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0"/>
          <p:cNvSpPr/>
          <p:nvPr/>
        </p:nvSpPr>
        <p:spPr>
          <a:xfrm>
            <a:off x="6840391" y="2617469"/>
            <a:ext cx="108885" cy="125667"/>
          </a:xfrm>
          <a:custGeom>
            <a:avLst/>
            <a:gdLst/>
            <a:ahLst/>
            <a:cxnLst/>
            <a:rect l="0" t="0" r="0" b="0"/>
            <a:pathLst>
              <a:path w="108885" h="125667">
                <a:moveTo>
                  <a:pt x="29039" y="11431"/>
                </a:moveTo>
                <a:lnTo>
                  <a:pt x="22971" y="17498"/>
                </a:lnTo>
                <a:lnTo>
                  <a:pt x="19914" y="23096"/>
                </a:lnTo>
                <a:lnTo>
                  <a:pt x="16605" y="30637"/>
                </a:lnTo>
                <a:lnTo>
                  <a:pt x="13130" y="39475"/>
                </a:lnTo>
                <a:lnTo>
                  <a:pt x="10813" y="47907"/>
                </a:lnTo>
                <a:lnTo>
                  <a:pt x="9268" y="56068"/>
                </a:lnTo>
                <a:lnTo>
                  <a:pt x="8238" y="64049"/>
                </a:lnTo>
                <a:lnTo>
                  <a:pt x="6282" y="71909"/>
                </a:lnTo>
                <a:lnTo>
                  <a:pt x="3708" y="79690"/>
                </a:lnTo>
                <a:lnTo>
                  <a:pt x="721" y="87417"/>
                </a:lnTo>
                <a:lnTo>
                  <a:pt x="0" y="93838"/>
                </a:lnTo>
                <a:lnTo>
                  <a:pt x="790" y="99389"/>
                </a:lnTo>
                <a:lnTo>
                  <a:pt x="2585" y="104359"/>
                </a:lnTo>
                <a:lnTo>
                  <a:pt x="3784" y="108943"/>
                </a:lnTo>
                <a:lnTo>
                  <a:pt x="4581" y="113269"/>
                </a:lnTo>
                <a:lnTo>
                  <a:pt x="5114" y="117423"/>
                </a:lnTo>
                <a:lnTo>
                  <a:pt x="6739" y="120192"/>
                </a:lnTo>
                <a:lnTo>
                  <a:pt x="9092" y="122038"/>
                </a:lnTo>
                <a:lnTo>
                  <a:pt x="15926" y="125001"/>
                </a:lnTo>
                <a:lnTo>
                  <a:pt x="19027" y="125244"/>
                </a:lnTo>
                <a:lnTo>
                  <a:pt x="23634" y="125406"/>
                </a:lnTo>
                <a:lnTo>
                  <a:pt x="43211" y="125666"/>
                </a:lnTo>
                <a:lnTo>
                  <a:pt x="49917" y="123148"/>
                </a:lnTo>
                <a:lnTo>
                  <a:pt x="58197" y="118929"/>
                </a:lnTo>
                <a:lnTo>
                  <a:pt x="67528" y="113576"/>
                </a:lnTo>
                <a:lnTo>
                  <a:pt x="75018" y="108738"/>
                </a:lnTo>
                <a:lnTo>
                  <a:pt x="81281" y="104242"/>
                </a:lnTo>
                <a:lnTo>
                  <a:pt x="86727" y="99975"/>
                </a:lnTo>
                <a:lnTo>
                  <a:pt x="90358" y="95860"/>
                </a:lnTo>
                <a:lnTo>
                  <a:pt x="92778" y="91847"/>
                </a:lnTo>
                <a:lnTo>
                  <a:pt x="94391" y="87902"/>
                </a:lnTo>
                <a:lnTo>
                  <a:pt x="96737" y="82731"/>
                </a:lnTo>
                <a:lnTo>
                  <a:pt x="102730" y="70213"/>
                </a:lnTo>
                <a:lnTo>
                  <a:pt x="104837" y="64589"/>
                </a:lnTo>
                <a:lnTo>
                  <a:pt x="106240" y="59569"/>
                </a:lnTo>
                <a:lnTo>
                  <a:pt x="107177" y="54953"/>
                </a:lnTo>
                <a:lnTo>
                  <a:pt x="107801" y="50606"/>
                </a:lnTo>
                <a:lnTo>
                  <a:pt x="108217" y="46437"/>
                </a:lnTo>
                <a:lnTo>
                  <a:pt x="108494" y="42388"/>
                </a:lnTo>
                <a:lnTo>
                  <a:pt x="108679" y="38419"/>
                </a:lnTo>
                <a:lnTo>
                  <a:pt x="108884" y="30622"/>
                </a:lnTo>
                <a:lnTo>
                  <a:pt x="107669" y="26765"/>
                </a:lnTo>
                <a:lnTo>
                  <a:pt x="105589" y="22923"/>
                </a:lnTo>
                <a:lnTo>
                  <a:pt x="102932" y="19092"/>
                </a:lnTo>
                <a:lnTo>
                  <a:pt x="101161" y="15268"/>
                </a:lnTo>
                <a:lnTo>
                  <a:pt x="99980" y="11449"/>
                </a:lnTo>
                <a:lnTo>
                  <a:pt x="99193" y="7633"/>
                </a:lnTo>
                <a:lnTo>
                  <a:pt x="97398" y="5089"/>
                </a:lnTo>
                <a:lnTo>
                  <a:pt x="94932" y="3393"/>
                </a:lnTo>
                <a:lnTo>
                  <a:pt x="92017" y="2262"/>
                </a:lnTo>
                <a:lnTo>
                  <a:pt x="88805" y="1508"/>
                </a:lnTo>
                <a:lnTo>
                  <a:pt x="85393" y="1006"/>
                </a:lnTo>
                <a:lnTo>
                  <a:pt x="81848" y="670"/>
                </a:lnTo>
                <a:lnTo>
                  <a:pt x="78215" y="447"/>
                </a:lnTo>
                <a:lnTo>
                  <a:pt x="70792" y="199"/>
                </a:lnTo>
                <a:lnTo>
                  <a:pt x="54407" y="40"/>
                </a:lnTo>
                <a:lnTo>
                  <a:pt x="290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1"/>
          <p:cNvSpPr/>
          <p:nvPr/>
        </p:nvSpPr>
        <p:spPr>
          <a:xfrm>
            <a:off x="7040880" y="2594609"/>
            <a:ext cx="22861" cy="342901"/>
          </a:xfrm>
          <a:custGeom>
            <a:avLst/>
            <a:gdLst/>
            <a:ahLst/>
            <a:cxnLst/>
            <a:rect l="0" t="0" r="0" b="0"/>
            <a:pathLst>
              <a:path w="22861" h="342901">
                <a:moveTo>
                  <a:pt x="0" y="0"/>
                </a:moveTo>
                <a:lnTo>
                  <a:pt x="0" y="31818"/>
                </a:lnTo>
                <a:lnTo>
                  <a:pt x="1270" y="40262"/>
                </a:lnTo>
                <a:lnTo>
                  <a:pt x="3386" y="49702"/>
                </a:lnTo>
                <a:lnTo>
                  <a:pt x="6068" y="59805"/>
                </a:lnTo>
                <a:lnTo>
                  <a:pt x="7855" y="72890"/>
                </a:lnTo>
                <a:lnTo>
                  <a:pt x="9047" y="87963"/>
                </a:lnTo>
                <a:lnTo>
                  <a:pt x="9841" y="104363"/>
                </a:lnTo>
                <a:lnTo>
                  <a:pt x="14111" y="156450"/>
                </a:lnTo>
                <a:lnTo>
                  <a:pt x="18971" y="211774"/>
                </a:lnTo>
                <a:lnTo>
                  <a:pt x="21131" y="244829"/>
                </a:lnTo>
                <a:lnTo>
                  <a:pt x="22091" y="264600"/>
                </a:lnTo>
                <a:lnTo>
                  <a:pt x="22347" y="271650"/>
                </a:lnTo>
                <a:lnTo>
                  <a:pt x="22758" y="307801"/>
                </a:lnTo>
                <a:lnTo>
                  <a:pt x="2286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2"/>
          <p:cNvSpPr/>
          <p:nvPr/>
        </p:nvSpPr>
        <p:spPr>
          <a:xfrm>
            <a:off x="6983730" y="2571914"/>
            <a:ext cx="194111" cy="159856"/>
          </a:xfrm>
          <a:custGeom>
            <a:avLst/>
            <a:gdLst/>
            <a:ahLst/>
            <a:cxnLst/>
            <a:rect l="0" t="0" r="0" b="0"/>
            <a:pathLst>
              <a:path w="194111" h="159856">
                <a:moveTo>
                  <a:pt x="0" y="34125"/>
                </a:moveTo>
                <a:lnTo>
                  <a:pt x="6068" y="21990"/>
                </a:lnTo>
                <a:lnTo>
                  <a:pt x="9125" y="18415"/>
                </a:lnTo>
                <a:lnTo>
                  <a:pt x="12432" y="16032"/>
                </a:lnTo>
                <a:lnTo>
                  <a:pt x="15908" y="14443"/>
                </a:lnTo>
                <a:lnTo>
                  <a:pt x="19496" y="12114"/>
                </a:lnTo>
                <a:lnTo>
                  <a:pt x="23157" y="9291"/>
                </a:lnTo>
                <a:lnTo>
                  <a:pt x="26867" y="6139"/>
                </a:lnTo>
                <a:lnTo>
                  <a:pt x="31882" y="4038"/>
                </a:lnTo>
                <a:lnTo>
                  <a:pt x="37764" y="2637"/>
                </a:lnTo>
                <a:lnTo>
                  <a:pt x="44226" y="1703"/>
                </a:lnTo>
                <a:lnTo>
                  <a:pt x="49804" y="1081"/>
                </a:lnTo>
                <a:lnTo>
                  <a:pt x="54792" y="666"/>
                </a:lnTo>
                <a:lnTo>
                  <a:pt x="59388" y="389"/>
                </a:lnTo>
                <a:lnTo>
                  <a:pt x="78042" y="82"/>
                </a:lnTo>
                <a:lnTo>
                  <a:pt x="90127" y="0"/>
                </a:lnTo>
                <a:lnTo>
                  <a:pt x="99454" y="1215"/>
                </a:lnTo>
                <a:lnTo>
                  <a:pt x="106943" y="3295"/>
                </a:lnTo>
                <a:lnTo>
                  <a:pt x="113205" y="5952"/>
                </a:lnTo>
                <a:lnTo>
                  <a:pt x="119920" y="7723"/>
                </a:lnTo>
                <a:lnTo>
                  <a:pt x="126936" y="8904"/>
                </a:lnTo>
                <a:lnTo>
                  <a:pt x="134154" y="9691"/>
                </a:lnTo>
                <a:lnTo>
                  <a:pt x="140236" y="11486"/>
                </a:lnTo>
                <a:lnTo>
                  <a:pt x="145561" y="13952"/>
                </a:lnTo>
                <a:lnTo>
                  <a:pt x="150381" y="16867"/>
                </a:lnTo>
                <a:lnTo>
                  <a:pt x="154863" y="20080"/>
                </a:lnTo>
                <a:lnTo>
                  <a:pt x="159123" y="23492"/>
                </a:lnTo>
                <a:lnTo>
                  <a:pt x="163232" y="27036"/>
                </a:lnTo>
                <a:lnTo>
                  <a:pt x="167241" y="30669"/>
                </a:lnTo>
                <a:lnTo>
                  <a:pt x="175082" y="38093"/>
                </a:lnTo>
                <a:lnTo>
                  <a:pt x="186637" y="49412"/>
                </a:lnTo>
                <a:lnTo>
                  <a:pt x="189194" y="53206"/>
                </a:lnTo>
                <a:lnTo>
                  <a:pt x="190900" y="57006"/>
                </a:lnTo>
                <a:lnTo>
                  <a:pt x="192036" y="60809"/>
                </a:lnTo>
                <a:lnTo>
                  <a:pt x="192794" y="64615"/>
                </a:lnTo>
                <a:lnTo>
                  <a:pt x="193300" y="68422"/>
                </a:lnTo>
                <a:lnTo>
                  <a:pt x="193636" y="72230"/>
                </a:lnTo>
                <a:lnTo>
                  <a:pt x="193861" y="76038"/>
                </a:lnTo>
                <a:lnTo>
                  <a:pt x="194110" y="83657"/>
                </a:lnTo>
                <a:lnTo>
                  <a:pt x="192907" y="87466"/>
                </a:lnTo>
                <a:lnTo>
                  <a:pt x="190834" y="91276"/>
                </a:lnTo>
                <a:lnTo>
                  <a:pt x="188183" y="95086"/>
                </a:lnTo>
                <a:lnTo>
                  <a:pt x="183875" y="98896"/>
                </a:lnTo>
                <a:lnTo>
                  <a:pt x="178463" y="102706"/>
                </a:lnTo>
                <a:lnTo>
                  <a:pt x="172315" y="106516"/>
                </a:lnTo>
                <a:lnTo>
                  <a:pt x="166947" y="110326"/>
                </a:lnTo>
                <a:lnTo>
                  <a:pt x="162098" y="114136"/>
                </a:lnTo>
                <a:lnTo>
                  <a:pt x="157595" y="117945"/>
                </a:lnTo>
                <a:lnTo>
                  <a:pt x="152053" y="121756"/>
                </a:lnTo>
                <a:lnTo>
                  <a:pt x="145819" y="125565"/>
                </a:lnTo>
                <a:lnTo>
                  <a:pt x="139122" y="129375"/>
                </a:lnTo>
                <a:lnTo>
                  <a:pt x="124908" y="136995"/>
                </a:lnTo>
                <a:lnTo>
                  <a:pt x="117562" y="140805"/>
                </a:lnTo>
                <a:lnTo>
                  <a:pt x="108854" y="144615"/>
                </a:lnTo>
                <a:lnTo>
                  <a:pt x="99239" y="148425"/>
                </a:lnTo>
                <a:lnTo>
                  <a:pt x="89019" y="152235"/>
                </a:lnTo>
                <a:lnTo>
                  <a:pt x="80936" y="154775"/>
                </a:lnTo>
                <a:lnTo>
                  <a:pt x="74277" y="156469"/>
                </a:lnTo>
                <a:lnTo>
                  <a:pt x="68568" y="157598"/>
                </a:lnTo>
                <a:lnTo>
                  <a:pt x="63491" y="158350"/>
                </a:lnTo>
                <a:lnTo>
                  <a:pt x="58838" y="158852"/>
                </a:lnTo>
                <a:lnTo>
                  <a:pt x="54465" y="159187"/>
                </a:lnTo>
                <a:lnTo>
                  <a:pt x="50280" y="159409"/>
                </a:lnTo>
                <a:lnTo>
                  <a:pt x="34289" y="1598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3"/>
          <p:cNvSpPr/>
          <p:nvPr/>
        </p:nvSpPr>
        <p:spPr>
          <a:xfrm>
            <a:off x="7212330" y="2571770"/>
            <a:ext cx="160021" cy="182076"/>
          </a:xfrm>
          <a:custGeom>
            <a:avLst/>
            <a:gdLst/>
            <a:ahLst/>
            <a:cxnLst/>
            <a:rect l="0" t="0" r="0" b="0"/>
            <a:pathLst>
              <a:path w="160021" h="182076">
                <a:moveTo>
                  <a:pt x="0" y="91419"/>
                </a:moveTo>
                <a:lnTo>
                  <a:pt x="12136" y="85352"/>
                </a:lnTo>
                <a:lnTo>
                  <a:pt x="16980" y="83564"/>
                </a:lnTo>
                <a:lnTo>
                  <a:pt x="21480" y="82373"/>
                </a:lnTo>
                <a:lnTo>
                  <a:pt x="25749" y="81578"/>
                </a:lnTo>
                <a:lnTo>
                  <a:pt x="29866" y="79779"/>
                </a:lnTo>
                <a:lnTo>
                  <a:pt x="33881" y="77309"/>
                </a:lnTo>
                <a:lnTo>
                  <a:pt x="37827" y="74393"/>
                </a:lnTo>
                <a:lnTo>
                  <a:pt x="44268" y="71178"/>
                </a:lnTo>
                <a:lnTo>
                  <a:pt x="52372" y="67765"/>
                </a:lnTo>
                <a:lnTo>
                  <a:pt x="61584" y="64220"/>
                </a:lnTo>
                <a:lnTo>
                  <a:pt x="70265" y="59317"/>
                </a:lnTo>
                <a:lnTo>
                  <a:pt x="78594" y="53507"/>
                </a:lnTo>
                <a:lnTo>
                  <a:pt x="86686" y="47095"/>
                </a:lnTo>
                <a:lnTo>
                  <a:pt x="93350" y="42820"/>
                </a:lnTo>
                <a:lnTo>
                  <a:pt x="99064" y="39970"/>
                </a:lnTo>
                <a:lnTo>
                  <a:pt x="104142" y="38070"/>
                </a:lnTo>
                <a:lnTo>
                  <a:pt x="108798" y="34263"/>
                </a:lnTo>
                <a:lnTo>
                  <a:pt x="113172" y="29185"/>
                </a:lnTo>
                <a:lnTo>
                  <a:pt x="117357" y="23260"/>
                </a:lnTo>
                <a:lnTo>
                  <a:pt x="120148" y="18040"/>
                </a:lnTo>
                <a:lnTo>
                  <a:pt x="122009" y="13290"/>
                </a:lnTo>
                <a:lnTo>
                  <a:pt x="124995" y="2609"/>
                </a:lnTo>
                <a:lnTo>
                  <a:pt x="123969" y="1732"/>
                </a:lnTo>
                <a:lnTo>
                  <a:pt x="119444" y="759"/>
                </a:lnTo>
                <a:lnTo>
                  <a:pt x="116459" y="499"/>
                </a:lnTo>
                <a:lnTo>
                  <a:pt x="113199" y="326"/>
                </a:lnTo>
                <a:lnTo>
                  <a:pt x="106191" y="133"/>
                </a:lnTo>
                <a:lnTo>
                  <a:pt x="87565" y="0"/>
                </a:lnTo>
                <a:lnTo>
                  <a:pt x="83777" y="1263"/>
                </a:lnTo>
                <a:lnTo>
                  <a:pt x="79981" y="3375"/>
                </a:lnTo>
                <a:lnTo>
                  <a:pt x="76180" y="6053"/>
                </a:lnTo>
                <a:lnTo>
                  <a:pt x="71107" y="10379"/>
                </a:lnTo>
                <a:lnTo>
                  <a:pt x="65185" y="15802"/>
                </a:lnTo>
                <a:lnTo>
                  <a:pt x="58696" y="21958"/>
                </a:lnTo>
                <a:lnTo>
                  <a:pt x="54371" y="28602"/>
                </a:lnTo>
                <a:lnTo>
                  <a:pt x="51487" y="35571"/>
                </a:lnTo>
                <a:lnTo>
                  <a:pt x="49565" y="42757"/>
                </a:lnTo>
                <a:lnTo>
                  <a:pt x="45744" y="51358"/>
                </a:lnTo>
                <a:lnTo>
                  <a:pt x="40655" y="60902"/>
                </a:lnTo>
                <a:lnTo>
                  <a:pt x="34723" y="71074"/>
                </a:lnTo>
                <a:lnTo>
                  <a:pt x="30768" y="81666"/>
                </a:lnTo>
                <a:lnTo>
                  <a:pt x="28132" y="92537"/>
                </a:lnTo>
                <a:lnTo>
                  <a:pt x="26375" y="103595"/>
                </a:lnTo>
                <a:lnTo>
                  <a:pt x="25203" y="114776"/>
                </a:lnTo>
                <a:lnTo>
                  <a:pt x="24422" y="126041"/>
                </a:lnTo>
                <a:lnTo>
                  <a:pt x="23322" y="153324"/>
                </a:lnTo>
                <a:lnTo>
                  <a:pt x="23168" y="159359"/>
                </a:lnTo>
                <a:lnTo>
                  <a:pt x="24335" y="164653"/>
                </a:lnTo>
                <a:lnTo>
                  <a:pt x="26383" y="169452"/>
                </a:lnTo>
                <a:lnTo>
                  <a:pt x="29019" y="173921"/>
                </a:lnTo>
                <a:lnTo>
                  <a:pt x="32045" y="176900"/>
                </a:lnTo>
                <a:lnTo>
                  <a:pt x="35334" y="178887"/>
                </a:lnTo>
                <a:lnTo>
                  <a:pt x="38795" y="180211"/>
                </a:lnTo>
                <a:lnTo>
                  <a:pt x="43644" y="181094"/>
                </a:lnTo>
                <a:lnTo>
                  <a:pt x="49415" y="181682"/>
                </a:lnTo>
                <a:lnTo>
                  <a:pt x="55803" y="182075"/>
                </a:lnTo>
                <a:lnTo>
                  <a:pt x="61333" y="181066"/>
                </a:lnTo>
                <a:lnTo>
                  <a:pt x="66288" y="179124"/>
                </a:lnTo>
                <a:lnTo>
                  <a:pt x="70862" y="176559"/>
                </a:lnTo>
                <a:lnTo>
                  <a:pt x="77721" y="173579"/>
                </a:lnTo>
                <a:lnTo>
                  <a:pt x="86104" y="170323"/>
                </a:lnTo>
                <a:lnTo>
                  <a:pt x="95503" y="166882"/>
                </a:lnTo>
                <a:lnTo>
                  <a:pt x="104308" y="163318"/>
                </a:lnTo>
                <a:lnTo>
                  <a:pt x="112719" y="159671"/>
                </a:lnTo>
                <a:lnTo>
                  <a:pt x="120865" y="155971"/>
                </a:lnTo>
                <a:lnTo>
                  <a:pt x="127567" y="152234"/>
                </a:lnTo>
                <a:lnTo>
                  <a:pt x="133304" y="148472"/>
                </a:lnTo>
                <a:lnTo>
                  <a:pt x="138399" y="144695"/>
                </a:lnTo>
                <a:lnTo>
                  <a:pt x="143066" y="142176"/>
                </a:lnTo>
                <a:lnTo>
                  <a:pt x="147447" y="140497"/>
                </a:lnTo>
                <a:lnTo>
                  <a:pt x="160020" y="1371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4"/>
          <p:cNvSpPr/>
          <p:nvPr/>
        </p:nvSpPr>
        <p:spPr>
          <a:xfrm>
            <a:off x="7440930" y="2571750"/>
            <a:ext cx="102871" cy="180093"/>
          </a:xfrm>
          <a:custGeom>
            <a:avLst/>
            <a:gdLst/>
            <a:ahLst/>
            <a:cxnLst/>
            <a:rect l="0" t="0" r="0" b="0"/>
            <a:pathLst>
              <a:path w="102871" h="180093">
                <a:moveTo>
                  <a:pt x="0" y="0"/>
                </a:moveTo>
                <a:lnTo>
                  <a:pt x="6068" y="12135"/>
                </a:lnTo>
                <a:lnTo>
                  <a:pt x="7855" y="18250"/>
                </a:lnTo>
                <a:lnTo>
                  <a:pt x="9047" y="24866"/>
                </a:lnTo>
                <a:lnTo>
                  <a:pt x="9841" y="31817"/>
                </a:lnTo>
                <a:lnTo>
                  <a:pt x="10370" y="40262"/>
                </a:lnTo>
                <a:lnTo>
                  <a:pt x="10959" y="59804"/>
                </a:lnTo>
                <a:lnTo>
                  <a:pt x="11388" y="132030"/>
                </a:lnTo>
                <a:lnTo>
                  <a:pt x="10132" y="142630"/>
                </a:lnTo>
                <a:lnTo>
                  <a:pt x="8024" y="150966"/>
                </a:lnTo>
                <a:lnTo>
                  <a:pt x="5350" y="157794"/>
                </a:lnTo>
                <a:lnTo>
                  <a:pt x="3566" y="163616"/>
                </a:lnTo>
                <a:lnTo>
                  <a:pt x="2377" y="168767"/>
                </a:lnTo>
                <a:lnTo>
                  <a:pt x="1584" y="173471"/>
                </a:lnTo>
                <a:lnTo>
                  <a:pt x="2326" y="176607"/>
                </a:lnTo>
                <a:lnTo>
                  <a:pt x="4090" y="178698"/>
                </a:lnTo>
                <a:lnTo>
                  <a:pt x="6537" y="180092"/>
                </a:lnTo>
                <a:lnTo>
                  <a:pt x="8168" y="179751"/>
                </a:lnTo>
                <a:lnTo>
                  <a:pt x="9255" y="178254"/>
                </a:lnTo>
                <a:lnTo>
                  <a:pt x="9980" y="175986"/>
                </a:lnTo>
                <a:lnTo>
                  <a:pt x="10464" y="168124"/>
                </a:lnTo>
                <a:lnTo>
                  <a:pt x="11000" y="142455"/>
                </a:lnTo>
                <a:lnTo>
                  <a:pt x="11302" y="110506"/>
                </a:lnTo>
                <a:lnTo>
                  <a:pt x="12615" y="101611"/>
                </a:lnTo>
                <a:lnTo>
                  <a:pt x="14760" y="93140"/>
                </a:lnTo>
                <a:lnTo>
                  <a:pt x="17460" y="84953"/>
                </a:lnTo>
                <a:lnTo>
                  <a:pt x="21800" y="76955"/>
                </a:lnTo>
                <a:lnTo>
                  <a:pt x="27233" y="69083"/>
                </a:lnTo>
                <a:lnTo>
                  <a:pt x="33395" y="61295"/>
                </a:lnTo>
                <a:lnTo>
                  <a:pt x="40044" y="53563"/>
                </a:lnTo>
                <a:lnTo>
                  <a:pt x="47016" y="45869"/>
                </a:lnTo>
                <a:lnTo>
                  <a:pt x="65576" y="26290"/>
                </a:lnTo>
                <a:lnTo>
                  <a:pt x="70388" y="21337"/>
                </a:lnTo>
                <a:lnTo>
                  <a:pt x="74865" y="18034"/>
                </a:lnTo>
                <a:lnTo>
                  <a:pt x="79120" y="15833"/>
                </a:lnTo>
                <a:lnTo>
                  <a:pt x="83227" y="14365"/>
                </a:lnTo>
                <a:lnTo>
                  <a:pt x="87234" y="14657"/>
                </a:lnTo>
                <a:lnTo>
                  <a:pt x="91176" y="16121"/>
                </a:lnTo>
                <a:lnTo>
                  <a:pt x="102870" y="22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5"/>
          <p:cNvSpPr/>
          <p:nvPr/>
        </p:nvSpPr>
        <p:spPr>
          <a:xfrm>
            <a:off x="7646669" y="2446019"/>
            <a:ext cx="22861" cy="308611"/>
          </a:xfrm>
          <a:custGeom>
            <a:avLst/>
            <a:gdLst/>
            <a:ahLst/>
            <a:cxnLst/>
            <a:rect l="0" t="0" r="0" b="0"/>
            <a:pathLst>
              <a:path w="22861" h="308611">
                <a:moveTo>
                  <a:pt x="22860" y="0"/>
                </a:moveTo>
                <a:lnTo>
                  <a:pt x="22860" y="31818"/>
                </a:lnTo>
                <a:lnTo>
                  <a:pt x="21590" y="41532"/>
                </a:lnTo>
                <a:lnTo>
                  <a:pt x="19474" y="53088"/>
                </a:lnTo>
                <a:lnTo>
                  <a:pt x="16793" y="65873"/>
                </a:lnTo>
                <a:lnTo>
                  <a:pt x="15005" y="80745"/>
                </a:lnTo>
                <a:lnTo>
                  <a:pt x="13813" y="97010"/>
                </a:lnTo>
                <a:lnTo>
                  <a:pt x="13019" y="114204"/>
                </a:lnTo>
                <a:lnTo>
                  <a:pt x="12137" y="167174"/>
                </a:lnTo>
                <a:lnTo>
                  <a:pt x="11901" y="199080"/>
                </a:lnTo>
                <a:lnTo>
                  <a:pt x="10475" y="222890"/>
                </a:lnTo>
                <a:lnTo>
                  <a:pt x="8253" y="241303"/>
                </a:lnTo>
                <a:lnTo>
                  <a:pt x="5502" y="256119"/>
                </a:lnTo>
                <a:lnTo>
                  <a:pt x="3668" y="268536"/>
                </a:lnTo>
                <a:lnTo>
                  <a:pt x="2446" y="27935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6"/>
          <p:cNvSpPr/>
          <p:nvPr/>
        </p:nvSpPr>
        <p:spPr>
          <a:xfrm>
            <a:off x="7566659" y="2573491"/>
            <a:ext cx="329883" cy="363844"/>
          </a:xfrm>
          <a:custGeom>
            <a:avLst/>
            <a:gdLst/>
            <a:ahLst/>
            <a:cxnLst/>
            <a:rect l="0" t="0" r="0" b="0"/>
            <a:pathLst>
              <a:path w="329883" h="363844">
                <a:moveTo>
                  <a:pt x="0" y="66838"/>
                </a:moveTo>
                <a:lnTo>
                  <a:pt x="12136" y="60771"/>
                </a:lnTo>
                <a:lnTo>
                  <a:pt x="21480" y="54405"/>
                </a:lnTo>
                <a:lnTo>
                  <a:pt x="29868" y="47343"/>
                </a:lnTo>
                <a:lnTo>
                  <a:pt x="37828" y="39970"/>
                </a:lnTo>
                <a:lnTo>
                  <a:pt x="42999" y="37496"/>
                </a:lnTo>
                <a:lnTo>
                  <a:pt x="48986" y="35847"/>
                </a:lnTo>
                <a:lnTo>
                  <a:pt x="55517" y="34748"/>
                </a:lnTo>
                <a:lnTo>
                  <a:pt x="63682" y="32744"/>
                </a:lnTo>
                <a:lnTo>
                  <a:pt x="72935" y="30139"/>
                </a:lnTo>
                <a:lnTo>
                  <a:pt x="82913" y="27132"/>
                </a:lnTo>
                <a:lnTo>
                  <a:pt x="90836" y="25128"/>
                </a:lnTo>
                <a:lnTo>
                  <a:pt x="97387" y="23791"/>
                </a:lnTo>
                <a:lnTo>
                  <a:pt x="103025" y="22900"/>
                </a:lnTo>
                <a:lnTo>
                  <a:pt x="109323" y="21036"/>
                </a:lnTo>
                <a:lnTo>
                  <a:pt x="116062" y="18524"/>
                </a:lnTo>
                <a:lnTo>
                  <a:pt x="123095" y="15579"/>
                </a:lnTo>
                <a:lnTo>
                  <a:pt x="129054" y="13615"/>
                </a:lnTo>
                <a:lnTo>
                  <a:pt x="139061" y="11434"/>
                </a:lnTo>
                <a:lnTo>
                  <a:pt x="144777" y="9582"/>
                </a:lnTo>
                <a:lnTo>
                  <a:pt x="151128" y="7077"/>
                </a:lnTo>
                <a:lnTo>
                  <a:pt x="157902" y="4138"/>
                </a:lnTo>
                <a:lnTo>
                  <a:pt x="163689" y="2178"/>
                </a:lnTo>
                <a:lnTo>
                  <a:pt x="173504" y="0"/>
                </a:lnTo>
                <a:lnTo>
                  <a:pt x="177900" y="690"/>
                </a:lnTo>
                <a:lnTo>
                  <a:pt x="186170" y="4843"/>
                </a:lnTo>
                <a:lnTo>
                  <a:pt x="191899" y="8252"/>
                </a:lnTo>
                <a:lnTo>
                  <a:pt x="192703" y="10001"/>
                </a:lnTo>
                <a:lnTo>
                  <a:pt x="193596" y="15331"/>
                </a:lnTo>
                <a:lnTo>
                  <a:pt x="193993" y="25320"/>
                </a:lnTo>
                <a:lnTo>
                  <a:pt x="194099" y="31539"/>
                </a:lnTo>
                <a:lnTo>
                  <a:pt x="192899" y="39496"/>
                </a:lnTo>
                <a:lnTo>
                  <a:pt x="190830" y="48610"/>
                </a:lnTo>
                <a:lnTo>
                  <a:pt x="188180" y="58496"/>
                </a:lnTo>
                <a:lnTo>
                  <a:pt x="186413" y="66357"/>
                </a:lnTo>
                <a:lnTo>
                  <a:pt x="185236" y="72867"/>
                </a:lnTo>
                <a:lnTo>
                  <a:pt x="183928" y="83488"/>
                </a:lnTo>
                <a:lnTo>
                  <a:pt x="183346" y="92442"/>
                </a:lnTo>
                <a:lnTo>
                  <a:pt x="183087" y="100654"/>
                </a:lnTo>
                <a:lnTo>
                  <a:pt x="182922" y="110207"/>
                </a:lnTo>
                <a:lnTo>
                  <a:pt x="186286" y="114900"/>
                </a:lnTo>
                <a:lnTo>
                  <a:pt x="188960" y="117929"/>
                </a:lnTo>
                <a:lnTo>
                  <a:pt x="192013" y="119949"/>
                </a:lnTo>
                <a:lnTo>
                  <a:pt x="198794" y="122193"/>
                </a:lnTo>
                <a:lnTo>
                  <a:pt x="202379" y="121522"/>
                </a:lnTo>
                <a:lnTo>
                  <a:pt x="209750" y="117389"/>
                </a:lnTo>
                <a:lnTo>
                  <a:pt x="214763" y="114509"/>
                </a:lnTo>
                <a:lnTo>
                  <a:pt x="227107" y="107922"/>
                </a:lnTo>
                <a:lnTo>
                  <a:pt x="236494" y="100577"/>
                </a:lnTo>
                <a:lnTo>
                  <a:pt x="247833" y="90601"/>
                </a:lnTo>
                <a:lnTo>
                  <a:pt x="277903" y="62449"/>
                </a:lnTo>
                <a:lnTo>
                  <a:pt x="284329" y="56292"/>
                </a:lnTo>
                <a:lnTo>
                  <a:pt x="289883" y="49648"/>
                </a:lnTo>
                <a:lnTo>
                  <a:pt x="294855" y="42678"/>
                </a:lnTo>
                <a:lnTo>
                  <a:pt x="299440" y="35491"/>
                </a:lnTo>
                <a:lnTo>
                  <a:pt x="303767" y="28161"/>
                </a:lnTo>
                <a:lnTo>
                  <a:pt x="307922" y="20733"/>
                </a:lnTo>
                <a:lnTo>
                  <a:pt x="317647" y="2698"/>
                </a:lnTo>
                <a:lnTo>
                  <a:pt x="318445" y="2488"/>
                </a:lnTo>
                <a:lnTo>
                  <a:pt x="318976" y="3618"/>
                </a:lnTo>
                <a:lnTo>
                  <a:pt x="319830" y="14557"/>
                </a:lnTo>
                <a:lnTo>
                  <a:pt x="319978" y="25242"/>
                </a:lnTo>
                <a:lnTo>
                  <a:pt x="320040" y="96401"/>
                </a:lnTo>
                <a:lnTo>
                  <a:pt x="321310" y="104327"/>
                </a:lnTo>
                <a:lnTo>
                  <a:pt x="323426" y="112151"/>
                </a:lnTo>
                <a:lnTo>
                  <a:pt x="326108" y="119907"/>
                </a:lnTo>
                <a:lnTo>
                  <a:pt x="327896" y="127617"/>
                </a:lnTo>
                <a:lnTo>
                  <a:pt x="329087" y="135298"/>
                </a:lnTo>
                <a:lnTo>
                  <a:pt x="329882" y="142958"/>
                </a:lnTo>
                <a:lnTo>
                  <a:pt x="329141" y="153145"/>
                </a:lnTo>
                <a:lnTo>
                  <a:pt x="327378" y="165016"/>
                </a:lnTo>
                <a:lnTo>
                  <a:pt x="324932" y="178010"/>
                </a:lnTo>
                <a:lnTo>
                  <a:pt x="323301" y="189213"/>
                </a:lnTo>
                <a:lnTo>
                  <a:pt x="322214" y="199221"/>
                </a:lnTo>
                <a:lnTo>
                  <a:pt x="321490" y="208434"/>
                </a:lnTo>
                <a:lnTo>
                  <a:pt x="319737" y="217115"/>
                </a:lnTo>
                <a:lnTo>
                  <a:pt x="317298" y="225443"/>
                </a:lnTo>
                <a:lnTo>
                  <a:pt x="314402" y="233535"/>
                </a:lnTo>
                <a:lnTo>
                  <a:pt x="311202" y="241469"/>
                </a:lnTo>
                <a:lnTo>
                  <a:pt x="307799" y="249299"/>
                </a:lnTo>
                <a:lnTo>
                  <a:pt x="304259" y="257059"/>
                </a:lnTo>
                <a:lnTo>
                  <a:pt x="298089" y="266042"/>
                </a:lnTo>
                <a:lnTo>
                  <a:pt x="290166" y="275841"/>
                </a:lnTo>
                <a:lnTo>
                  <a:pt x="281074" y="286184"/>
                </a:lnTo>
                <a:lnTo>
                  <a:pt x="273743" y="295618"/>
                </a:lnTo>
                <a:lnTo>
                  <a:pt x="267586" y="304449"/>
                </a:lnTo>
                <a:lnTo>
                  <a:pt x="262210" y="312875"/>
                </a:lnTo>
                <a:lnTo>
                  <a:pt x="254817" y="321033"/>
                </a:lnTo>
                <a:lnTo>
                  <a:pt x="246078" y="329011"/>
                </a:lnTo>
                <a:lnTo>
                  <a:pt x="236443" y="336870"/>
                </a:lnTo>
                <a:lnTo>
                  <a:pt x="228748" y="342110"/>
                </a:lnTo>
                <a:lnTo>
                  <a:pt x="222349" y="345603"/>
                </a:lnTo>
                <a:lnTo>
                  <a:pt x="216813" y="347931"/>
                </a:lnTo>
                <a:lnTo>
                  <a:pt x="210582" y="350754"/>
                </a:lnTo>
                <a:lnTo>
                  <a:pt x="196885" y="357276"/>
                </a:lnTo>
                <a:lnTo>
                  <a:pt x="190947" y="359524"/>
                </a:lnTo>
                <a:lnTo>
                  <a:pt x="180962" y="362021"/>
                </a:lnTo>
                <a:lnTo>
                  <a:pt x="175252" y="362687"/>
                </a:lnTo>
                <a:lnTo>
                  <a:pt x="168905" y="363131"/>
                </a:lnTo>
                <a:lnTo>
                  <a:pt x="156349" y="363624"/>
                </a:lnTo>
                <a:lnTo>
                  <a:pt x="146535" y="363843"/>
                </a:lnTo>
                <a:lnTo>
                  <a:pt x="140870" y="362632"/>
                </a:lnTo>
                <a:lnTo>
                  <a:pt x="134554" y="360554"/>
                </a:lnTo>
                <a:lnTo>
                  <a:pt x="127803" y="357899"/>
                </a:lnTo>
                <a:lnTo>
                  <a:pt x="122032" y="356129"/>
                </a:lnTo>
                <a:lnTo>
                  <a:pt x="112233" y="354162"/>
                </a:lnTo>
                <a:lnTo>
                  <a:pt x="109112" y="352368"/>
                </a:lnTo>
                <a:lnTo>
                  <a:pt x="107032" y="349901"/>
                </a:lnTo>
                <a:lnTo>
                  <a:pt x="91441" y="341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7"/>
          <p:cNvSpPr/>
          <p:nvPr/>
        </p:nvSpPr>
        <p:spPr>
          <a:xfrm>
            <a:off x="5337809" y="2976644"/>
            <a:ext cx="274119" cy="268878"/>
          </a:xfrm>
          <a:custGeom>
            <a:avLst/>
            <a:gdLst/>
            <a:ahLst/>
            <a:cxnLst/>
            <a:rect l="0" t="0" r="0" b="0"/>
            <a:pathLst>
              <a:path w="274119" h="268878">
                <a:moveTo>
                  <a:pt x="0" y="6585"/>
                </a:moveTo>
                <a:lnTo>
                  <a:pt x="31819" y="6585"/>
                </a:lnTo>
                <a:lnTo>
                  <a:pt x="42803" y="5315"/>
                </a:lnTo>
                <a:lnTo>
                  <a:pt x="56475" y="3199"/>
                </a:lnTo>
                <a:lnTo>
                  <a:pt x="71940" y="518"/>
                </a:lnTo>
                <a:lnTo>
                  <a:pt x="84790" y="0"/>
                </a:lnTo>
                <a:lnTo>
                  <a:pt x="95897" y="925"/>
                </a:lnTo>
                <a:lnTo>
                  <a:pt x="105842" y="2812"/>
                </a:lnTo>
                <a:lnTo>
                  <a:pt x="113741" y="4070"/>
                </a:lnTo>
                <a:lnTo>
                  <a:pt x="120278" y="4908"/>
                </a:lnTo>
                <a:lnTo>
                  <a:pt x="125905" y="5467"/>
                </a:lnTo>
                <a:lnTo>
                  <a:pt x="130927" y="7110"/>
                </a:lnTo>
                <a:lnTo>
                  <a:pt x="135545" y="9475"/>
                </a:lnTo>
                <a:lnTo>
                  <a:pt x="146014" y="16329"/>
                </a:lnTo>
                <a:lnTo>
                  <a:pt x="146872" y="18161"/>
                </a:lnTo>
                <a:lnTo>
                  <a:pt x="147827" y="23584"/>
                </a:lnTo>
                <a:lnTo>
                  <a:pt x="148251" y="30227"/>
                </a:lnTo>
                <a:lnTo>
                  <a:pt x="148365" y="33776"/>
                </a:lnTo>
                <a:lnTo>
                  <a:pt x="147170" y="37413"/>
                </a:lnTo>
                <a:lnTo>
                  <a:pt x="142456" y="44840"/>
                </a:lnTo>
                <a:lnTo>
                  <a:pt x="139421" y="49868"/>
                </a:lnTo>
                <a:lnTo>
                  <a:pt x="136127" y="55761"/>
                </a:lnTo>
                <a:lnTo>
                  <a:pt x="132662" y="62229"/>
                </a:lnTo>
                <a:lnTo>
                  <a:pt x="126541" y="69081"/>
                </a:lnTo>
                <a:lnTo>
                  <a:pt x="118651" y="76189"/>
                </a:lnTo>
                <a:lnTo>
                  <a:pt x="109581" y="83468"/>
                </a:lnTo>
                <a:lnTo>
                  <a:pt x="102264" y="89590"/>
                </a:lnTo>
                <a:lnTo>
                  <a:pt x="96116" y="94942"/>
                </a:lnTo>
                <a:lnTo>
                  <a:pt x="90748" y="99780"/>
                </a:lnTo>
                <a:lnTo>
                  <a:pt x="84629" y="104275"/>
                </a:lnTo>
                <a:lnTo>
                  <a:pt x="78009" y="108542"/>
                </a:lnTo>
                <a:lnTo>
                  <a:pt x="71056" y="112656"/>
                </a:lnTo>
                <a:lnTo>
                  <a:pt x="67691" y="115400"/>
                </a:lnTo>
                <a:lnTo>
                  <a:pt x="66718" y="117228"/>
                </a:lnTo>
                <a:lnTo>
                  <a:pt x="67339" y="118447"/>
                </a:lnTo>
                <a:lnTo>
                  <a:pt x="69022" y="117990"/>
                </a:lnTo>
                <a:lnTo>
                  <a:pt x="77460" y="112549"/>
                </a:lnTo>
                <a:lnTo>
                  <a:pt x="84380" y="110830"/>
                </a:lnTo>
                <a:lnTo>
                  <a:pt x="90544" y="109102"/>
                </a:lnTo>
                <a:lnTo>
                  <a:pt x="107552" y="103795"/>
                </a:lnTo>
                <a:lnTo>
                  <a:pt x="116152" y="101872"/>
                </a:lnTo>
                <a:lnTo>
                  <a:pt x="124425" y="100590"/>
                </a:lnTo>
                <a:lnTo>
                  <a:pt x="132480" y="99735"/>
                </a:lnTo>
                <a:lnTo>
                  <a:pt x="141660" y="99165"/>
                </a:lnTo>
                <a:lnTo>
                  <a:pt x="162020" y="98532"/>
                </a:lnTo>
                <a:lnTo>
                  <a:pt x="174054" y="99633"/>
                </a:lnTo>
                <a:lnTo>
                  <a:pt x="187156" y="101637"/>
                </a:lnTo>
                <a:lnTo>
                  <a:pt x="200971" y="104243"/>
                </a:lnTo>
                <a:lnTo>
                  <a:pt x="211451" y="105981"/>
                </a:lnTo>
                <a:lnTo>
                  <a:pt x="219707" y="107139"/>
                </a:lnTo>
                <a:lnTo>
                  <a:pt x="226482" y="107911"/>
                </a:lnTo>
                <a:lnTo>
                  <a:pt x="232268" y="109696"/>
                </a:lnTo>
                <a:lnTo>
                  <a:pt x="237396" y="112156"/>
                </a:lnTo>
                <a:lnTo>
                  <a:pt x="242084" y="115066"/>
                </a:lnTo>
                <a:lnTo>
                  <a:pt x="246479" y="117006"/>
                </a:lnTo>
                <a:lnTo>
                  <a:pt x="254750" y="119161"/>
                </a:lnTo>
                <a:lnTo>
                  <a:pt x="262659" y="123506"/>
                </a:lnTo>
                <a:lnTo>
                  <a:pt x="266546" y="126442"/>
                </a:lnTo>
                <a:lnTo>
                  <a:pt x="269138" y="129670"/>
                </a:lnTo>
                <a:lnTo>
                  <a:pt x="270866" y="133092"/>
                </a:lnTo>
                <a:lnTo>
                  <a:pt x="272785" y="140281"/>
                </a:lnTo>
                <a:lnTo>
                  <a:pt x="273638" y="147709"/>
                </a:lnTo>
                <a:lnTo>
                  <a:pt x="274017" y="155244"/>
                </a:lnTo>
                <a:lnTo>
                  <a:pt x="274118" y="159031"/>
                </a:lnTo>
                <a:lnTo>
                  <a:pt x="272916" y="162826"/>
                </a:lnTo>
                <a:lnTo>
                  <a:pt x="268193" y="170429"/>
                </a:lnTo>
                <a:lnTo>
                  <a:pt x="263885" y="175504"/>
                </a:lnTo>
                <a:lnTo>
                  <a:pt x="258474" y="181428"/>
                </a:lnTo>
                <a:lnTo>
                  <a:pt x="244418" y="196053"/>
                </a:lnTo>
                <a:lnTo>
                  <a:pt x="225471" y="215253"/>
                </a:lnTo>
                <a:lnTo>
                  <a:pt x="213814" y="224437"/>
                </a:lnTo>
                <a:lnTo>
                  <a:pt x="200963" y="233100"/>
                </a:lnTo>
                <a:lnTo>
                  <a:pt x="187315" y="241415"/>
                </a:lnTo>
                <a:lnTo>
                  <a:pt x="175677" y="246959"/>
                </a:lnTo>
                <a:lnTo>
                  <a:pt x="165378" y="250654"/>
                </a:lnTo>
                <a:lnTo>
                  <a:pt x="155973" y="253118"/>
                </a:lnTo>
                <a:lnTo>
                  <a:pt x="145892" y="256030"/>
                </a:lnTo>
                <a:lnTo>
                  <a:pt x="124531" y="262653"/>
                </a:lnTo>
                <a:lnTo>
                  <a:pt x="114771" y="264927"/>
                </a:lnTo>
                <a:lnTo>
                  <a:pt x="105724" y="266444"/>
                </a:lnTo>
                <a:lnTo>
                  <a:pt x="97153" y="267454"/>
                </a:lnTo>
                <a:lnTo>
                  <a:pt x="88899" y="268128"/>
                </a:lnTo>
                <a:lnTo>
                  <a:pt x="80856" y="268577"/>
                </a:lnTo>
                <a:lnTo>
                  <a:pt x="72954" y="268877"/>
                </a:lnTo>
                <a:lnTo>
                  <a:pt x="66416" y="267806"/>
                </a:lnTo>
                <a:lnTo>
                  <a:pt x="60788" y="265823"/>
                </a:lnTo>
                <a:lnTo>
                  <a:pt x="45720" y="258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8"/>
          <p:cNvSpPr/>
          <p:nvPr/>
        </p:nvSpPr>
        <p:spPr>
          <a:xfrm>
            <a:off x="5772150" y="3008149"/>
            <a:ext cx="182880" cy="283522"/>
          </a:xfrm>
          <a:custGeom>
            <a:avLst/>
            <a:gdLst/>
            <a:ahLst/>
            <a:cxnLst/>
            <a:rect l="0" t="0" r="0" b="0"/>
            <a:pathLst>
              <a:path w="182880" h="283522">
                <a:moveTo>
                  <a:pt x="182879" y="20801"/>
                </a:moveTo>
                <a:lnTo>
                  <a:pt x="166971" y="4892"/>
                </a:lnTo>
                <a:lnTo>
                  <a:pt x="163383" y="2574"/>
                </a:lnTo>
                <a:lnTo>
                  <a:pt x="159722" y="1030"/>
                </a:lnTo>
                <a:lnTo>
                  <a:pt x="156012" y="0"/>
                </a:lnTo>
                <a:lnTo>
                  <a:pt x="153538" y="583"/>
                </a:lnTo>
                <a:lnTo>
                  <a:pt x="151888" y="2242"/>
                </a:lnTo>
                <a:lnTo>
                  <a:pt x="150788" y="4619"/>
                </a:lnTo>
                <a:lnTo>
                  <a:pt x="147516" y="7472"/>
                </a:lnTo>
                <a:lnTo>
                  <a:pt x="142793" y="10645"/>
                </a:lnTo>
                <a:lnTo>
                  <a:pt x="137105" y="14030"/>
                </a:lnTo>
                <a:lnTo>
                  <a:pt x="132044" y="17557"/>
                </a:lnTo>
                <a:lnTo>
                  <a:pt x="127399" y="21178"/>
                </a:lnTo>
                <a:lnTo>
                  <a:pt x="123032" y="24862"/>
                </a:lnTo>
                <a:lnTo>
                  <a:pt x="118852" y="27318"/>
                </a:lnTo>
                <a:lnTo>
                  <a:pt x="114794" y="28956"/>
                </a:lnTo>
                <a:lnTo>
                  <a:pt x="110820" y="30047"/>
                </a:lnTo>
                <a:lnTo>
                  <a:pt x="109440" y="30775"/>
                </a:lnTo>
                <a:lnTo>
                  <a:pt x="109789" y="31260"/>
                </a:lnTo>
                <a:lnTo>
                  <a:pt x="114300" y="32230"/>
                </a:lnTo>
                <a:lnTo>
                  <a:pt x="108232" y="38298"/>
                </a:lnTo>
                <a:lnTo>
                  <a:pt x="105174" y="40086"/>
                </a:lnTo>
                <a:lnTo>
                  <a:pt x="101866" y="41277"/>
                </a:lnTo>
                <a:lnTo>
                  <a:pt x="93499" y="43190"/>
                </a:lnTo>
                <a:lnTo>
                  <a:pt x="88968" y="46838"/>
                </a:lnTo>
                <a:lnTo>
                  <a:pt x="85982" y="49589"/>
                </a:lnTo>
                <a:lnTo>
                  <a:pt x="79277" y="56032"/>
                </a:lnTo>
                <a:lnTo>
                  <a:pt x="64625" y="70516"/>
                </a:lnTo>
                <a:lnTo>
                  <a:pt x="62133" y="74264"/>
                </a:lnTo>
                <a:lnTo>
                  <a:pt x="59364" y="81816"/>
                </a:lnTo>
                <a:lnTo>
                  <a:pt x="54748" y="89405"/>
                </a:lnTo>
                <a:lnTo>
                  <a:pt x="51738" y="93207"/>
                </a:lnTo>
                <a:lnTo>
                  <a:pt x="49732" y="97012"/>
                </a:lnTo>
                <a:lnTo>
                  <a:pt x="47503" y="104625"/>
                </a:lnTo>
                <a:lnTo>
                  <a:pt x="43126" y="112243"/>
                </a:lnTo>
                <a:lnTo>
                  <a:pt x="36035" y="121413"/>
                </a:lnTo>
                <a:lnTo>
                  <a:pt x="35065" y="126054"/>
                </a:lnTo>
                <a:lnTo>
                  <a:pt x="34807" y="129069"/>
                </a:lnTo>
                <a:lnTo>
                  <a:pt x="35904" y="131080"/>
                </a:lnTo>
                <a:lnTo>
                  <a:pt x="37906" y="132420"/>
                </a:lnTo>
                <a:lnTo>
                  <a:pt x="43517" y="133909"/>
                </a:lnTo>
                <a:lnTo>
                  <a:pt x="46791" y="134306"/>
                </a:lnTo>
                <a:lnTo>
                  <a:pt x="50244" y="134571"/>
                </a:lnTo>
                <a:lnTo>
                  <a:pt x="53816" y="134747"/>
                </a:lnTo>
                <a:lnTo>
                  <a:pt x="61171" y="134944"/>
                </a:lnTo>
                <a:lnTo>
                  <a:pt x="78520" y="135054"/>
                </a:lnTo>
                <a:lnTo>
                  <a:pt x="84096" y="136339"/>
                </a:lnTo>
                <a:lnTo>
                  <a:pt x="89084" y="138467"/>
                </a:lnTo>
                <a:lnTo>
                  <a:pt x="93679" y="141154"/>
                </a:lnTo>
                <a:lnTo>
                  <a:pt x="98013" y="142946"/>
                </a:lnTo>
                <a:lnTo>
                  <a:pt x="102172" y="144141"/>
                </a:lnTo>
                <a:lnTo>
                  <a:pt x="106215" y="144938"/>
                </a:lnTo>
                <a:lnTo>
                  <a:pt x="110179" y="146739"/>
                </a:lnTo>
                <a:lnTo>
                  <a:pt x="114093" y="149209"/>
                </a:lnTo>
                <a:lnTo>
                  <a:pt x="117972" y="152126"/>
                </a:lnTo>
                <a:lnTo>
                  <a:pt x="121828" y="154071"/>
                </a:lnTo>
                <a:lnTo>
                  <a:pt x="125668" y="155367"/>
                </a:lnTo>
                <a:lnTo>
                  <a:pt x="129499" y="156232"/>
                </a:lnTo>
                <a:lnTo>
                  <a:pt x="133322" y="158078"/>
                </a:lnTo>
                <a:lnTo>
                  <a:pt x="137142" y="160579"/>
                </a:lnTo>
                <a:lnTo>
                  <a:pt x="140958" y="163516"/>
                </a:lnTo>
                <a:lnTo>
                  <a:pt x="144771" y="166744"/>
                </a:lnTo>
                <a:lnTo>
                  <a:pt x="148584" y="170166"/>
                </a:lnTo>
                <a:lnTo>
                  <a:pt x="152396" y="173718"/>
                </a:lnTo>
                <a:lnTo>
                  <a:pt x="154937" y="177355"/>
                </a:lnTo>
                <a:lnTo>
                  <a:pt x="157760" y="184784"/>
                </a:lnTo>
                <a:lnTo>
                  <a:pt x="159016" y="192319"/>
                </a:lnTo>
                <a:lnTo>
                  <a:pt x="159351" y="196106"/>
                </a:lnTo>
                <a:lnTo>
                  <a:pt x="158303" y="199901"/>
                </a:lnTo>
                <a:lnTo>
                  <a:pt x="153753" y="207504"/>
                </a:lnTo>
                <a:lnTo>
                  <a:pt x="150885" y="215116"/>
                </a:lnTo>
                <a:lnTo>
                  <a:pt x="150119" y="218924"/>
                </a:lnTo>
                <a:lnTo>
                  <a:pt x="145883" y="226542"/>
                </a:lnTo>
                <a:lnTo>
                  <a:pt x="142975" y="230352"/>
                </a:lnTo>
                <a:lnTo>
                  <a:pt x="139767" y="234161"/>
                </a:lnTo>
                <a:lnTo>
                  <a:pt x="136357" y="237971"/>
                </a:lnTo>
                <a:lnTo>
                  <a:pt x="132815" y="241781"/>
                </a:lnTo>
                <a:lnTo>
                  <a:pt x="126643" y="246861"/>
                </a:lnTo>
                <a:lnTo>
                  <a:pt x="118719" y="252788"/>
                </a:lnTo>
                <a:lnTo>
                  <a:pt x="109625" y="259278"/>
                </a:lnTo>
                <a:lnTo>
                  <a:pt x="102293" y="263605"/>
                </a:lnTo>
                <a:lnTo>
                  <a:pt x="96135" y="266491"/>
                </a:lnTo>
                <a:lnTo>
                  <a:pt x="90760" y="268414"/>
                </a:lnTo>
                <a:lnTo>
                  <a:pt x="85907" y="270966"/>
                </a:lnTo>
                <a:lnTo>
                  <a:pt x="81401" y="273937"/>
                </a:lnTo>
                <a:lnTo>
                  <a:pt x="77127" y="277188"/>
                </a:lnTo>
                <a:lnTo>
                  <a:pt x="71738" y="279356"/>
                </a:lnTo>
                <a:lnTo>
                  <a:pt x="65605" y="280801"/>
                </a:lnTo>
                <a:lnTo>
                  <a:pt x="58977" y="281764"/>
                </a:lnTo>
                <a:lnTo>
                  <a:pt x="53288" y="282406"/>
                </a:lnTo>
                <a:lnTo>
                  <a:pt x="48225" y="282834"/>
                </a:lnTo>
                <a:lnTo>
                  <a:pt x="37042" y="283521"/>
                </a:lnTo>
                <a:lnTo>
                  <a:pt x="32126" y="280229"/>
                </a:lnTo>
                <a:lnTo>
                  <a:pt x="29037" y="277572"/>
                </a:lnTo>
                <a:lnTo>
                  <a:pt x="25708" y="275802"/>
                </a:lnTo>
                <a:lnTo>
                  <a:pt x="22218" y="274621"/>
                </a:lnTo>
                <a:lnTo>
                  <a:pt x="18622" y="273835"/>
                </a:lnTo>
                <a:lnTo>
                  <a:pt x="16224" y="272040"/>
                </a:lnTo>
                <a:lnTo>
                  <a:pt x="14627" y="269573"/>
                </a:lnTo>
                <a:lnTo>
                  <a:pt x="12850" y="263446"/>
                </a:lnTo>
                <a:lnTo>
                  <a:pt x="12377" y="260034"/>
                </a:lnTo>
                <a:lnTo>
                  <a:pt x="0" y="2494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9"/>
          <p:cNvSpPr/>
          <p:nvPr/>
        </p:nvSpPr>
        <p:spPr>
          <a:xfrm>
            <a:off x="5955029" y="3063401"/>
            <a:ext cx="160022" cy="194076"/>
          </a:xfrm>
          <a:custGeom>
            <a:avLst/>
            <a:gdLst/>
            <a:ahLst/>
            <a:cxnLst/>
            <a:rect l="0" t="0" r="0" b="0"/>
            <a:pathLst>
              <a:path w="160022" h="194076">
                <a:moveTo>
                  <a:pt x="0" y="114138"/>
                </a:moveTo>
                <a:lnTo>
                  <a:pt x="18204" y="114138"/>
                </a:lnTo>
                <a:lnTo>
                  <a:pt x="27376" y="111598"/>
                </a:lnTo>
                <a:lnTo>
                  <a:pt x="37301" y="107365"/>
                </a:lnTo>
                <a:lnTo>
                  <a:pt x="47728" y="102003"/>
                </a:lnTo>
                <a:lnTo>
                  <a:pt x="57219" y="98428"/>
                </a:lnTo>
                <a:lnTo>
                  <a:pt x="66086" y="96045"/>
                </a:lnTo>
                <a:lnTo>
                  <a:pt x="74538" y="94456"/>
                </a:lnTo>
                <a:lnTo>
                  <a:pt x="81442" y="92127"/>
                </a:lnTo>
                <a:lnTo>
                  <a:pt x="87314" y="89304"/>
                </a:lnTo>
                <a:lnTo>
                  <a:pt x="92500" y="86152"/>
                </a:lnTo>
                <a:lnTo>
                  <a:pt x="97227" y="82781"/>
                </a:lnTo>
                <a:lnTo>
                  <a:pt x="101648" y="79263"/>
                </a:lnTo>
                <a:lnTo>
                  <a:pt x="105865" y="75648"/>
                </a:lnTo>
                <a:lnTo>
                  <a:pt x="111218" y="70698"/>
                </a:lnTo>
                <a:lnTo>
                  <a:pt x="123937" y="58425"/>
                </a:lnTo>
                <a:lnTo>
                  <a:pt x="129615" y="51596"/>
                </a:lnTo>
                <a:lnTo>
                  <a:pt x="134670" y="44504"/>
                </a:lnTo>
                <a:lnTo>
                  <a:pt x="139311" y="37235"/>
                </a:lnTo>
                <a:lnTo>
                  <a:pt x="142404" y="31119"/>
                </a:lnTo>
                <a:lnTo>
                  <a:pt x="144466" y="25773"/>
                </a:lnTo>
                <a:lnTo>
                  <a:pt x="147776" y="14134"/>
                </a:lnTo>
                <a:lnTo>
                  <a:pt x="148228" y="9155"/>
                </a:lnTo>
                <a:lnTo>
                  <a:pt x="148349" y="6050"/>
                </a:lnTo>
                <a:lnTo>
                  <a:pt x="147160" y="3979"/>
                </a:lnTo>
                <a:lnTo>
                  <a:pt x="145097" y="2599"/>
                </a:lnTo>
                <a:lnTo>
                  <a:pt x="142451" y="1679"/>
                </a:lnTo>
                <a:lnTo>
                  <a:pt x="139418" y="1065"/>
                </a:lnTo>
                <a:lnTo>
                  <a:pt x="136125" y="656"/>
                </a:lnTo>
                <a:lnTo>
                  <a:pt x="127784" y="0"/>
                </a:lnTo>
                <a:lnTo>
                  <a:pt x="123256" y="3297"/>
                </a:lnTo>
                <a:lnTo>
                  <a:pt x="120271" y="5954"/>
                </a:lnTo>
                <a:lnTo>
                  <a:pt x="115741" y="8995"/>
                </a:lnTo>
                <a:lnTo>
                  <a:pt x="110181" y="12293"/>
                </a:lnTo>
                <a:lnTo>
                  <a:pt x="103934" y="15762"/>
                </a:lnTo>
                <a:lnTo>
                  <a:pt x="97229" y="20614"/>
                </a:lnTo>
                <a:lnTo>
                  <a:pt x="90220" y="26389"/>
                </a:lnTo>
                <a:lnTo>
                  <a:pt x="83007" y="32779"/>
                </a:lnTo>
                <a:lnTo>
                  <a:pt x="75658" y="43389"/>
                </a:lnTo>
                <a:lnTo>
                  <a:pt x="68219" y="56812"/>
                </a:lnTo>
                <a:lnTo>
                  <a:pt x="60720" y="72111"/>
                </a:lnTo>
                <a:lnTo>
                  <a:pt x="54450" y="83580"/>
                </a:lnTo>
                <a:lnTo>
                  <a:pt x="49000" y="92496"/>
                </a:lnTo>
                <a:lnTo>
                  <a:pt x="44097" y="99710"/>
                </a:lnTo>
                <a:lnTo>
                  <a:pt x="40828" y="108330"/>
                </a:lnTo>
                <a:lnTo>
                  <a:pt x="38649" y="117886"/>
                </a:lnTo>
                <a:lnTo>
                  <a:pt x="37196" y="128067"/>
                </a:lnTo>
                <a:lnTo>
                  <a:pt x="36228" y="136124"/>
                </a:lnTo>
                <a:lnTo>
                  <a:pt x="35582" y="142765"/>
                </a:lnTo>
                <a:lnTo>
                  <a:pt x="35151" y="148463"/>
                </a:lnTo>
                <a:lnTo>
                  <a:pt x="36134" y="154802"/>
                </a:lnTo>
                <a:lnTo>
                  <a:pt x="38060" y="161567"/>
                </a:lnTo>
                <a:lnTo>
                  <a:pt x="40614" y="168618"/>
                </a:lnTo>
                <a:lnTo>
                  <a:pt x="43586" y="174588"/>
                </a:lnTo>
                <a:lnTo>
                  <a:pt x="46837" y="179838"/>
                </a:lnTo>
                <a:lnTo>
                  <a:pt x="50275" y="184608"/>
                </a:lnTo>
                <a:lnTo>
                  <a:pt x="55107" y="187788"/>
                </a:lnTo>
                <a:lnTo>
                  <a:pt x="60868" y="189908"/>
                </a:lnTo>
                <a:lnTo>
                  <a:pt x="67249" y="191322"/>
                </a:lnTo>
                <a:lnTo>
                  <a:pt x="72773" y="192264"/>
                </a:lnTo>
                <a:lnTo>
                  <a:pt x="77726" y="192892"/>
                </a:lnTo>
                <a:lnTo>
                  <a:pt x="82297" y="193311"/>
                </a:lnTo>
                <a:lnTo>
                  <a:pt x="86615" y="193590"/>
                </a:lnTo>
                <a:lnTo>
                  <a:pt x="90764" y="193776"/>
                </a:lnTo>
                <a:lnTo>
                  <a:pt x="94799" y="193900"/>
                </a:lnTo>
                <a:lnTo>
                  <a:pt x="112614" y="194075"/>
                </a:lnTo>
                <a:lnTo>
                  <a:pt x="119526" y="192830"/>
                </a:lnTo>
                <a:lnTo>
                  <a:pt x="126674" y="190729"/>
                </a:lnTo>
                <a:lnTo>
                  <a:pt x="160021" y="1712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0"/>
          <p:cNvSpPr/>
          <p:nvPr/>
        </p:nvSpPr>
        <p:spPr>
          <a:xfrm>
            <a:off x="6161439" y="3056654"/>
            <a:ext cx="124910" cy="372347"/>
          </a:xfrm>
          <a:custGeom>
            <a:avLst/>
            <a:gdLst/>
            <a:ahLst/>
            <a:cxnLst/>
            <a:rect l="0" t="0" r="0" b="0"/>
            <a:pathLst>
              <a:path w="124910" h="372347">
                <a:moveTo>
                  <a:pt x="113631" y="6585"/>
                </a:moveTo>
                <a:lnTo>
                  <a:pt x="101495" y="518"/>
                </a:lnTo>
                <a:lnTo>
                  <a:pt x="96650" y="0"/>
                </a:lnTo>
                <a:lnTo>
                  <a:pt x="92150" y="925"/>
                </a:lnTo>
                <a:lnTo>
                  <a:pt x="87880" y="2812"/>
                </a:lnTo>
                <a:lnTo>
                  <a:pt x="83763" y="4070"/>
                </a:lnTo>
                <a:lnTo>
                  <a:pt x="79749" y="4908"/>
                </a:lnTo>
                <a:lnTo>
                  <a:pt x="75803" y="5468"/>
                </a:lnTo>
                <a:lnTo>
                  <a:pt x="71902" y="7110"/>
                </a:lnTo>
                <a:lnTo>
                  <a:pt x="68032" y="9475"/>
                </a:lnTo>
                <a:lnTo>
                  <a:pt x="64181" y="12322"/>
                </a:lnTo>
                <a:lnTo>
                  <a:pt x="60344" y="15490"/>
                </a:lnTo>
                <a:lnTo>
                  <a:pt x="56516" y="18872"/>
                </a:lnTo>
                <a:lnTo>
                  <a:pt x="48876" y="26016"/>
                </a:lnTo>
                <a:lnTo>
                  <a:pt x="41248" y="33424"/>
                </a:lnTo>
                <a:lnTo>
                  <a:pt x="37435" y="38448"/>
                </a:lnTo>
                <a:lnTo>
                  <a:pt x="33624" y="44337"/>
                </a:lnTo>
                <a:lnTo>
                  <a:pt x="29813" y="50803"/>
                </a:lnTo>
                <a:lnTo>
                  <a:pt x="26001" y="60194"/>
                </a:lnTo>
                <a:lnTo>
                  <a:pt x="22191" y="71535"/>
                </a:lnTo>
                <a:lnTo>
                  <a:pt x="18381" y="84175"/>
                </a:lnTo>
                <a:lnTo>
                  <a:pt x="14571" y="95142"/>
                </a:lnTo>
                <a:lnTo>
                  <a:pt x="10761" y="104993"/>
                </a:lnTo>
                <a:lnTo>
                  <a:pt x="6951" y="114101"/>
                </a:lnTo>
                <a:lnTo>
                  <a:pt x="4411" y="121442"/>
                </a:lnTo>
                <a:lnTo>
                  <a:pt x="1589" y="132986"/>
                </a:lnTo>
                <a:lnTo>
                  <a:pt x="836" y="139112"/>
                </a:lnTo>
                <a:lnTo>
                  <a:pt x="334" y="145737"/>
                </a:lnTo>
                <a:lnTo>
                  <a:pt x="0" y="152693"/>
                </a:lnTo>
                <a:lnTo>
                  <a:pt x="1047" y="157330"/>
                </a:lnTo>
                <a:lnTo>
                  <a:pt x="3014" y="160422"/>
                </a:lnTo>
                <a:lnTo>
                  <a:pt x="5596" y="162484"/>
                </a:lnTo>
                <a:lnTo>
                  <a:pt x="7318" y="165128"/>
                </a:lnTo>
                <a:lnTo>
                  <a:pt x="9230" y="171452"/>
                </a:lnTo>
                <a:lnTo>
                  <a:pt x="11010" y="172376"/>
                </a:lnTo>
                <a:lnTo>
                  <a:pt x="13467" y="171723"/>
                </a:lnTo>
                <a:lnTo>
                  <a:pt x="16375" y="170017"/>
                </a:lnTo>
                <a:lnTo>
                  <a:pt x="19583" y="168880"/>
                </a:lnTo>
                <a:lnTo>
                  <a:pt x="22993" y="168122"/>
                </a:lnTo>
                <a:lnTo>
                  <a:pt x="26535" y="167616"/>
                </a:lnTo>
                <a:lnTo>
                  <a:pt x="30167" y="166009"/>
                </a:lnTo>
                <a:lnTo>
                  <a:pt x="33858" y="163668"/>
                </a:lnTo>
                <a:lnTo>
                  <a:pt x="37589" y="160837"/>
                </a:lnTo>
                <a:lnTo>
                  <a:pt x="41346" y="157680"/>
                </a:lnTo>
                <a:lnTo>
                  <a:pt x="45121" y="154305"/>
                </a:lnTo>
                <a:lnTo>
                  <a:pt x="48908" y="150785"/>
                </a:lnTo>
                <a:lnTo>
                  <a:pt x="52702" y="145899"/>
                </a:lnTo>
                <a:lnTo>
                  <a:pt x="56502" y="140101"/>
                </a:lnTo>
                <a:lnTo>
                  <a:pt x="60305" y="133696"/>
                </a:lnTo>
                <a:lnTo>
                  <a:pt x="71304" y="116419"/>
                </a:lnTo>
                <a:lnTo>
                  <a:pt x="77792" y="106478"/>
                </a:lnTo>
                <a:lnTo>
                  <a:pt x="83388" y="96040"/>
                </a:lnTo>
                <a:lnTo>
                  <a:pt x="88389" y="85272"/>
                </a:lnTo>
                <a:lnTo>
                  <a:pt x="92993" y="74283"/>
                </a:lnTo>
                <a:lnTo>
                  <a:pt x="96062" y="65687"/>
                </a:lnTo>
                <a:lnTo>
                  <a:pt x="98108" y="58687"/>
                </a:lnTo>
                <a:lnTo>
                  <a:pt x="99473" y="52750"/>
                </a:lnTo>
                <a:lnTo>
                  <a:pt x="100382" y="44982"/>
                </a:lnTo>
                <a:lnTo>
                  <a:pt x="100988" y="35993"/>
                </a:lnTo>
                <a:lnTo>
                  <a:pt x="101662" y="20926"/>
                </a:lnTo>
                <a:lnTo>
                  <a:pt x="101841" y="18685"/>
                </a:lnTo>
                <a:lnTo>
                  <a:pt x="101961" y="18462"/>
                </a:lnTo>
                <a:lnTo>
                  <a:pt x="102130" y="24216"/>
                </a:lnTo>
                <a:lnTo>
                  <a:pt x="105556" y="33895"/>
                </a:lnTo>
                <a:lnTo>
                  <a:pt x="108248" y="40032"/>
                </a:lnTo>
                <a:lnTo>
                  <a:pt x="111238" y="50237"/>
                </a:lnTo>
                <a:lnTo>
                  <a:pt x="119226" y="97476"/>
                </a:lnTo>
                <a:lnTo>
                  <a:pt x="121170" y="111629"/>
                </a:lnTo>
                <a:lnTo>
                  <a:pt x="122467" y="123604"/>
                </a:lnTo>
                <a:lnTo>
                  <a:pt x="123332" y="134128"/>
                </a:lnTo>
                <a:lnTo>
                  <a:pt x="123908" y="147494"/>
                </a:lnTo>
                <a:lnTo>
                  <a:pt x="124549" y="179278"/>
                </a:lnTo>
                <a:lnTo>
                  <a:pt x="124909" y="226805"/>
                </a:lnTo>
                <a:lnTo>
                  <a:pt x="123690" y="238488"/>
                </a:lnTo>
                <a:lnTo>
                  <a:pt x="121606" y="247547"/>
                </a:lnTo>
                <a:lnTo>
                  <a:pt x="118948" y="254857"/>
                </a:lnTo>
                <a:lnTo>
                  <a:pt x="115905" y="264810"/>
                </a:lnTo>
                <a:lnTo>
                  <a:pt x="109138" y="289415"/>
                </a:lnTo>
                <a:lnTo>
                  <a:pt x="104286" y="301819"/>
                </a:lnTo>
                <a:lnTo>
                  <a:pt x="98511" y="313898"/>
                </a:lnTo>
                <a:lnTo>
                  <a:pt x="92120" y="325760"/>
                </a:lnTo>
                <a:lnTo>
                  <a:pt x="86591" y="334939"/>
                </a:lnTo>
                <a:lnTo>
                  <a:pt x="81634" y="342328"/>
                </a:lnTo>
                <a:lnTo>
                  <a:pt x="77059" y="348523"/>
                </a:lnTo>
                <a:lnTo>
                  <a:pt x="72739" y="353924"/>
                </a:lnTo>
                <a:lnTo>
                  <a:pt x="68590" y="358795"/>
                </a:lnTo>
                <a:lnTo>
                  <a:pt x="64553" y="363312"/>
                </a:lnTo>
                <a:lnTo>
                  <a:pt x="60592" y="366323"/>
                </a:lnTo>
                <a:lnTo>
                  <a:pt x="56682" y="368331"/>
                </a:lnTo>
                <a:lnTo>
                  <a:pt x="52804" y="369669"/>
                </a:lnTo>
                <a:lnTo>
                  <a:pt x="48950" y="370561"/>
                </a:lnTo>
                <a:lnTo>
                  <a:pt x="45110" y="371156"/>
                </a:lnTo>
                <a:lnTo>
                  <a:pt x="41280" y="371552"/>
                </a:lnTo>
                <a:lnTo>
                  <a:pt x="37457" y="371816"/>
                </a:lnTo>
                <a:lnTo>
                  <a:pt x="33638" y="371993"/>
                </a:lnTo>
                <a:lnTo>
                  <a:pt x="26008" y="372189"/>
                </a:lnTo>
                <a:lnTo>
                  <a:pt x="10761" y="3723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1"/>
          <p:cNvSpPr/>
          <p:nvPr/>
        </p:nvSpPr>
        <p:spPr>
          <a:xfrm>
            <a:off x="6343650" y="3075395"/>
            <a:ext cx="251415" cy="182156"/>
          </a:xfrm>
          <a:custGeom>
            <a:avLst/>
            <a:gdLst/>
            <a:ahLst/>
            <a:cxnLst/>
            <a:rect l="0" t="0" r="0" b="0"/>
            <a:pathLst>
              <a:path w="251415" h="182156">
                <a:moveTo>
                  <a:pt x="0" y="10705"/>
                </a:moveTo>
                <a:lnTo>
                  <a:pt x="12136" y="22840"/>
                </a:lnTo>
                <a:lnTo>
                  <a:pt x="15710" y="27685"/>
                </a:lnTo>
                <a:lnTo>
                  <a:pt x="18093" y="32185"/>
                </a:lnTo>
                <a:lnTo>
                  <a:pt x="19682" y="36455"/>
                </a:lnTo>
                <a:lnTo>
                  <a:pt x="20741" y="40571"/>
                </a:lnTo>
                <a:lnTo>
                  <a:pt x="21447" y="44586"/>
                </a:lnTo>
                <a:lnTo>
                  <a:pt x="21918" y="48532"/>
                </a:lnTo>
                <a:lnTo>
                  <a:pt x="23502" y="53703"/>
                </a:lnTo>
                <a:lnTo>
                  <a:pt x="25828" y="59690"/>
                </a:lnTo>
                <a:lnTo>
                  <a:pt x="28649" y="66222"/>
                </a:lnTo>
                <a:lnTo>
                  <a:pt x="30529" y="71846"/>
                </a:lnTo>
                <a:lnTo>
                  <a:pt x="31782" y="76865"/>
                </a:lnTo>
                <a:lnTo>
                  <a:pt x="32618" y="81482"/>
                </a:lnTo>
                <a:lnTo>
                  <a:pt x="33175" y="90909"/>
                </a:lnTo>
                <a:lnTo>
                  <a:pt x="33794" y="118318"/>
                </a:lnTo>
                <a:lnTo>
                  <a:pt x="35229" y="129436"/>
                </a:lnTo>
                <a:lnTo>
                  <a:pt x="37456" y="138119"/>
                </a:lnTo>
                <a:lnTo>
                  <a:pt x="40210" y="145178"/>
                </a:lnTo>
                <a:lnTo>
                  <a:pt x="42047" y="152423"/>
                </a:lnTo>
                <a:lnTo>
                  <a:pt x="43271" y="159794"/>
                </a:lnTo>
                <a:lnTo>
                  <a:pt x="45236" y="177738"/>
                </a:lnTo>
                <a:lnTo>
                  <a:pt x="45397" y="177940"/>
                </a:lnTo>
                <a:lnTo>
                  <a:pt x="45576" y="174778"/>
                </a:lnTo>
                <a:lnTo>
                  <a:pt x="45677" y="165858"/>
                </a:lnTo>
                <a:lnTo>
                  <a:pt x="45718" y="106847"/>
                </a:lnTo>
                <a:lnTo>
                  <a:pt x="48259" y="96389"/>
                </a:lnTo>
                <a:lnTo>
                  <a:pt x="52492" y="84338"/>
                </a:lnTo>
                <a:lnTo>
                  <a:pt x="57855" y="71223"/>
                </a:lnTo>
                <a:lnTo>
                  <a:pt x="63970" y="61211"/>
                </a:lnTo>
                <a:lnTo>
                  <a:pt x="70587" y="53265"/>
                </a:lnTo>
                <a:lnTo>
                  <a:pt x="88648" y="36015"/>
                </a:lnTo>
                <a:lnTo>
                  <a:pt x="93389" y="31388"/>
                </a:lnTo>
                <a:lnTo>
                  <a:pt x="97819" y="28304"/>
                </a:lnTo>
                <a:lnTo>
                  <a:pt x="102042" y="26247"/>
                </a:lnTo>
                <a:lnTo>
                  <a:pt x="106128" y="24876"/>
                </a:lnTo>
                <a:lnTo>
                  <a:pt x="110122" y="23962"/>
                </a:lnTo>
                <a:lnTo>
                  <a:pt x="117946" y="22947"/>
                </a:lnTo>
                <a:lnTo>
                  <a:pt x="120541" y="23946"/>
                </a:lnTo>
                <a:lnTo>
                  <a:pt x="122271" y="25882"/>
                </a:lnTo>
                <a:lnTo>
                  <a:pt x="123424" y="28443"/>
                </a:lnTo>
                <a:lnTo>
                  <a:pt x="125462" y="31420"/>
                </a:lnTo>
                <a:lnTo>
                  <a:pt x="128092" y="34675"/>
                </a:lnTo>
                <a:lnTo>
                  <a:pt x="131114" y="38115"/>
                </a:lnTo>
                <a:lnTo>
                  <a:pt x="134399" y="41678"/>
                </a:lnTo>
                <a:lnTo>
                  <a:pt x="141436" y="49024"/>
                </a:lnTo>
                <a:lnTo>
                  <a:pt x="143821" y="54031"/>
                </a:lnTo>
                <a:lnTo>
                  <a:pt x="145410" y="59909"/>
                </a:lnTo>
                <a:lnTo>
                  <a:pt x="146470" y="66367"/>
                </a:lnTo>
                <a:lnTo>
                  <a:pt x="147177" y="73213"/>
                </a:lnTo>
                <a:lnTo>
                  <a:pt x="147647" y="80317"/>
                </a:lnTo>
                <a:lnTo>
                  <a:pt x="147961" y="87593"/>
                </a:lnTo>
                <a:lnTo>
                  <a:pt x="149440" y="97523"/>
                </a:lnTo>
                <a:lnTo>
                  <a:pt x="151697" y="109224"/>
                </a:lnTo>
                <a:lnTo>
                  <a:pt x="154471" y="122104"/>
                </a:lnTo>
                <a:lnTo>
                  <a:pt x="156321" y="131961"/>
                </a:lnTo>
                <a:lnTo>
                  <a:pt x="157553" y="139802"/>
                </a:lnTo>
                <a:lnTo>
                  <a:pt x="158375" y="146300"/>
                </a:lnTo>
                <a:lnTo>
                  <a:pt x="158923" y="148091"/>
                </a:lnTo>
                <a:lnTo>
                  <a:pt x="159289" y="146745"/>
                </a:lnTo>
                <a:lnTo>
                  <a:pt x="159532" y="143309"/>
                </a:lnTo>
                <a:lnTo>
                  <a:pt x="159695" y="139747"/>
                </a:lnTo>
                <a:lnTo>
                  <a:pt x="159875" y="132403"/>
                </a:lnTo>
                <a:lnTo>
                  <a:pt x="161194" y="124857"/>
                </a:lnTo>
                <a:lnTo>
                  <a:pt x="163342" y="114746"/>
                </a:lnTo>
                <a:lnTo>
                  <a:pt x="166045" y="102925"/>
                </a:lnTo>
                <a:lnTo>
                  <a:pt x="167846" y="93775"/>
                </a:lnTo>
                <a:lnTo>
                  <a:pt x="169047" y="86405"/>
                </a:lnTo>
                <a:lnTo>
                  <a:pt x="169848" y="80221"/>
                </a:lnTo>
                <a:lnTo>
                  <a:pt x="171652" y="73559"/>
                </a:lnTo>
                <a:lnTo>
                  <a:pt x="174125" y="66577"/>
                </a:lnTo>
                <a:lnTo>
                  <a:pt x="177043" y="59383"/>
                </a:lnTo>
                <a:lnTo>
                  <a:pt x="180258" y="52047"/>
                </a:lnTo>
                <a:lnTo>
                  <a:pt x="187218" y="37122"/>
                </a:lnTo>
                <a:lnTo>
                  <a:pt x="190852" y="30856"/>
                </a:lnTo>
                <a:lnTo>
                  <a:pt x="194544" y="25409"/>
                </a:lnTo>
                <a:lnTo>
                  <a:pt x="198277" y="20508"/>
                </a:lnTo>
                <a:lnTo>
                  <a:pt x="202034" y="15970"/>
                </a:lnTo>
                <a:lnTo>
                  <a:pt x="205809" y="11675"/>
                </a:lnTo>
                <a:lnTo>
                  <a:pt x="209596" y="7541"/>
                </a:lnTo>
                <a:lnTo>
                  <a:pt x="213390" y="4786"/>
                </a:lnTo>
                <a:lnTo>
                  <a:pt x="220993" y="1724"/>
                </a:lnTo>
                <a:lnTo>
                  <a:pt x="228606" y="363"/>
                </a:lnTo>
                <a:lnTo>
                  <a:pt x="232413" y="0"/>
                </a:lnTo>
                <a:lnTo>
                  <a:pt x="234952" y="1028"/>
                </a:lnTo>
                <a:lnTo>
                  <a:pt x="236645" y="2984"/>
                </a:lnTo>
                <a:lnTo>
                  <a:pt x="237773" y="5557"/>
                </a:lnTo>
                <a:lnTo>
                  <a:pt x="239795" y="8543"/>
                </a:lnTo>
                <a:lnTo>
                  <a:pt x="242413" y="11803"/>
                </a:lnTo>
                <a:lnTo>
                  <a:pt x="245429" y="15247"/>
                </a:lnTo>
                <a:lnTo>
                  <a:pt x="247439" y="18813"/>
                </a:lnTo>
                <a:lnTo>
                  <a:pt x="248779" y="22460"/>
                </a:lnTo>
                <a:lnTo>
                  <a:pt x="249673" y="26162"/>
                </a:lnTo>
                <a:lnTo>
                  <a:pt x="250269" y="33709"/>
                </a:lnTo>
                <a:lnTo>
                  <a:pt x="250666" y="43821"/>
                </a:lnTo>
                <a:lnTo>
                  <a:pt x="251107" y="69873"/>
                </a:lnTo>
                <a:lnTo>
                  <a:pt x="251414" y="144618"/>
                </a:lnTo>
                <a:lnTo>
                  <a:pt x="250159" y="154590"/>
                </a:lnTo>
                <a:lnTo>
                  <a:pt x="248053" y="162508"/>
                </a:lnTo>
                <a:lnTo>
                  <a:pt x="240030" y="1821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2"/>
          <p:cNvSpPr/>
          <p:nvPr/>
        </p:nvSpPr>
        <p:spPr>
          <a:xfrm>
            <a:off x="6629400" y="3074868"/>
            <a:ext cx="375403" cy="182683"/>
          </a:xfrm>
          <a:custGeom>
            <a:avLst/>
            <a:gdLst/>
            <a:ahLst/>
            <a:cxnLst/>
            <a:rect l="0" t="0" r="0" b="0"/>
            <a:pathLst>
              <a:path w="375403" h="182683">
                <a:moveTo>
                  <a:pt x="0" y="102671"/>
                </a:moveTo>
                <a:lnTo>
                  <a:pt x="24271" y="102671"/>
                </a:lnTo>
                <a:lnTo>
                  <a:pt x="32691" y="101401"/>
                </a:lnTo>
                <a:lnTo>
                  <a:pt x="39573" y="99285"/>
                </a:lnTo>
                <a:lnTo>
                  <a:pt x="53678" y="92830"/>
                </a:lnTo>
                <a:lnTo>
                  <a:pt x="58994" y="88561"/>
                </a:lnTo>
                <a:lnTo>
                  <a:pt x="62189" y="85644"/>
                </a:lnTo>
                <a:lnTo>
                  <a:pt x="69126" y="79017"/>
                </a:lnTo>
                <a:lnTo>
                  <a:pt x="72753" y="75472"/>
                </a:lnTo>
                <a:lnTo>
                  <a:pt x="77712" y="71838"/>
                </a:lnTo>
                <a:lnTo>
                  <a:pt x="83558" y="68146"/>
                </a:lnTo>
                <a:lnTo>
                  <a:pt x="89996" y="64415"/>
                </a:lnTo>
                <a:lnTo>
                  <a:pt x="95557" y="60657"/>
                </a:lnTo>
                <a:lnTo>
                  <a:pt x="100534" y="56882"/>
                </a:lnTo>
                <a:lnTo>
                  <a:pt x="105123" y="53095"/>
                </a:lnTo>
                <a:lnTo>
                  <a:pt x="108181" y="49300"/>
                </a:lnTo>
                <a:lnTo>
                  <a:pt x="110221" y="45501"/>
                </a:lnTo>
                <a:lnTo>
                  <a:pt x="111581" y="41698"/>
                </a:lnTo>
                <a:lnTo>
                  <a:pt x="113757" y="37892"/>
                </a:lnTo>
                <a:lnTo>
                  <a:pt x="116478" y="34085"/>
                </a:lnTo>
                <a:lnTo>
                  <a:pt x="119562" y="30277"/>
                </a:lnTo>
                <a:lnTo>
                  <a:pt x="121618" y="26469"/>
                </a:lnTo>
                <a:lnTo>
                  <a:pt x="122988" y="22660"/>
                </a:lnTo>
                <a:lnTo>
                  <a:pt x="123902" y="18850"/>
                </a:lnTo>
                <a:lnTo>
                  <a:pt x="123241" y="15041"/>
                </a:lnTo>
                <a:lnTo>
                  <a:pt x="121531" y="11231"/>
                </a:lnTo>
                <a:lnTo>
                  <a:pt x="115727" y="2059"/>
                </a:lnTo>
                <a:lnTo>
                  <a:pt x="113982" y="1307"/>
                </a:lnTo>
                <a:lnTo>
                  <a:pt x="105457" y="247"/>
                </a:lnTo>
                <a:lnTo>
                  <a:pt x="98515" y="0"/>
                </a:lnTo>
                <a:lnTo>
                  <a:pt x="93617" y="2474"/>
                </a:lnTo>
                <a:lnTo>
                  <a:pt x="87811" y="6663"/>
                </a:lnTo>
                <a:lnTo>
                  <a:pt x="81401" y="11996"/>
                </a:lnTo>
                <a:lnTo>
                  <a:pt x="75857" y="16821"/>
                </a:lnTo>
                <a:lnTo>
                  <a:pt x="70891" y="21308"/>
                </a:lnTo>
                <a:lnTo>
                  <a:pt x="66311" y="25569"/>
                </a:lnTo>
                <a:lnTo>
                  <a:pt x="63257" y="29680"/>
                </a:lnTo>
                <a:lnTo>
                  <a:pt x="61221" y="33690"/>
                </a:lnTo>
                <a:lnTo>
                  <a:pt x="59864" y="37634"/>
                </a:lnTo>
                <a:lnTo>
                  <a:pt x="57690" y="41533"/>
                </a:lnTo>
                <a:lnTo>
                  <a:pt x="54969" y="45402"/>
                </a:lnTo>
                <a:lnTo>
                  <a:pt x="51885" y="49252"/>
                </a:lnTo>
                <a:lnTo>
                  <a:pt x="48560" y="54359"/>
                </a:lnTo>
                <a:lnTo>
                  <a:pt x="45073" y="60303"/>
                </a:lnTo>
                <a:lnTo>
                  <a:pt x="41478" y="66806"/>
                </a:lnTo>
                <a:lnTo>
                  <a:pt x="39082" y="74951"/>
                </a:lnTo>
                <a:lnTo>
                  <a:pt x="37485" y="84191"/>
                </a:lnTo>
                <a:lnTo>
                  <a:pt x="36420" y="94161"/>
                </a:lnTo>
                <a:lnTo>
                  <a:pt x="35710" y="104618"/>
                </a:lnTo>
                <a:lnTo>
                  <a:pt x="35236" y="115399"/>
                </a:lnTo>
                <a:lnTo>
                  <a:pt x="34921" y="126397"/>
                </a:lnTo>
                <a:lnTo>
                  <a:pt x="35980" y="136268"/>
                </a:lnTo>
                <a:lnTo>
                  <a:pt x="37957" y="145389"/>
                </a:lnTo>
                <a:lnTo>
                  <a:pt x="40544" y="154010"/>
                </a:lnTo>
                <a:lnTo>
                  <a:pt x="43539" y="159757"/>
                </a:lnTo>
                <a:lnTo>
                  <a:pt x="46807" y="163589"/>
                </a:lnTo>
                <a:lnTo>
                  <a:pt x="53823" y="169116"/>
                </a:lnTo>
                <a:lnTo>
                  <a:pt x="57472" y="172368"/>
                </a:lnTo>
                <a:lnTo>
                  <a:pt x="66385" y="180644"/>
                </a:lnTo>
                <a:lnTo>
                  <a:pt x="68387" y="181323"/>
                </a:lnTo>
                <a:lnTo>
                  <a:pt x="77272" y="182279"/>
                </a:lnTo>
                <a:lnTo>
                  <a:pt x="87947" y="182562"/>
                </a:lnTo>
                <a:lnTo>
                  <a:pt x="95390" y="182628"/>
                </a:lnTo>
                <a:lnTo>
                  <a:pt x="101693" y="180106"/>
                </a:lnTo>
                <a:lnTo>
                  <a:pt x="109705" y="175885"/>
                </a:lnTo>
                <a:lnTo>
                  <a:pt x="118857" y="170530"/>
                </a:lnTo>
                <a:lnTo>
                  <a:pt x="126227" y="165691"/>
                </a:lnTo>
                <a:lnTo>
                  <a:pt x="132412" y="161194"/>
                </a:lnTo>
                <a:lnTo>
                  <a:pt x="137805" y="156927"/>
                </a:lnTo>
                <a:lnTo>
                  <a:pt x="142669" y="152812"/>
                </a:lnTo>
                <a:lnTo>
                  <a:pt x="147183" y="148798"/>
                </a:lnTo>
                <a:lnTo>
                  <a:pt x="151462" y="144853"/>
                </a:lnTo>
                <a:lnTo>
                  <a:pt x="156854" y="140952"/>
                </a:lnTo>
                <a:lnTo>
                  <a:pt x="162990" y="137082"/>
                </a:lnTo>
                <a:lnTo>
                  <a:pt x="169619" y="133232"/>
                </a:lnTo>
                <a:lnTo>
                  <a:pt x="175310" y="126855"/>
                </a:lnTo>
                <a:lnTo>
                  <a:pt x="180373" y="118794"/>
                </a:lnTo>
                <a:lnTo>
                  <a:pt x="185018" y="109610"/>
                </a:lnTo>
                <a:lnTo>
                  <a:pt x="190655" y="99677"/>
                </a:lnTo>
                <a:lnTo>
                  <a:pt x="196953" y="89245"/>
                </a:lnTo>
                <a:lnTo>
                  <a:pt x="203692" y="78481"/>
                </a:lnTo>
                <a:lnTo>
                  <a:pt x="208184" y="70034"/>
                </a:lnTo>
                <a:lnTo>
                  <a:pt x="211180" y="63134"/>
                </a:lnTo>
                <a:lnTo>
                  <a:pt x="213176" y="57263"/>
                </a:lnTo>
                <a:lnTo>
                  <a:pt x="215778" y="52079"/>
                </a:lnTo>
                <a:lnTo>
                  <a:pt x="218781" y="47353"/>
                </a:lnTo>
                <a:lnTo>
                  <a:pt x="222054" y="42932"/>
                </a:lnTo>
                <a:lnTo>
                  <a:pt x="224235" y="37446"/>
                </a:lnTo>
                <a:lnTo>
                  <a:pt x="225690" y="31248"/>
                </a:lnTo>
                <a:lnTo>
                  <a:pt x="226660" y="24575"/>
                </a:lnTo>
                <a:lnTo>
                  <a:pt x="227307" y="17588"/>
                </a:lnTo>
                <a:lnTo>
                  <a:pt x="227738" y="10389"/>
                </a:lnTo>
                <a:lnTo>
                  <a:pt x="228024" y="3050"/>
                </a:lnTo>
                <a:lnTo>
                  <a:pt x="228217" y="3237"/>
                </a:lnTo>
                <a:lnTo>
                  <a:pt x="228344" y="8442"/>
                </a:lnTo>
                <a:lnTo>
                  <a:pt x="228593" y="128230"/>
                </a:lnTo>
                <a:lnTo>
                  <a:pt x="228596" y="127330"/>
                </a:lnTo>
                <a:lnTo>
                  <a:pt x="229866" y="124190"/>
                </a:lnTo>
                <a:lnTo>
                  <a:pt x="231985" y="119558"/>
                </a:lnTo>
                <a:lnTo>
                  <a:pt x="234666" y="113929"/>
                </a:lnTo>
                <a:lnTo>
                  <a:pt x="237724" y="105096"/>
                </a:lnTo>
                <a:lnTo>
                  <a:pt x="241033" y="94128"/>
                </a:lnTo>
                <a:lnTo>
                  <a:pt x="244509" y="81736"/>
                </a:lnTo>
                <a:lnTo>
                  <a:pt x="249365" y="69664"/>
                </a:lnTo>
                <a:lnTo>
                  <a:pt x="255144" y="57807"/>
                </a:lnTo>
                <a:lnTo>
                  <a:pt x="261535" y="46092"/>
                </a:lnTo>
                <a:lnTo>
                  <a:pt x="268337" y="37012"/>
                </a:lnTo>
                <a:lnTo>
                  <a:pt x="275411" y="29688"/>
                </a:lnTo>
                <a:lnTo>
                  <a:pt x="282668" y="23536"/>
                </a:lnTo>
                <a:lnTo>
                  <a:pt x="288774" y="18164"/>
                </a:lnTo>
                <a:lnTo>
                  <a:pt x="298947" y="8810"/>
                </a:lnTo>
                <a:lnTo>
                  <a:pt x="303438" y="5807"/>
                </a:lnTo>
                <a:lnTo>
                  <a:pt x="311815" y="2471"/>
                </a:lnTo>
                <a:lnTo>
                  <a:pt x="319771" y="988"/>
                </a:lnTo>
                <a:lnTo>
                  <a:pt x="331390" y="153"/>
                </a:lnTo>
                <a:lnTo>
                  <a:pt x="335226" y="36"/>
                </a:lnTo>
                <a:lnTo>
                  <a:pt x="339054" y="2498"/>
                </a:lnTo>
                <a:lnTo>
                  <a:pt x="342875" y="6679"/>
                </a:lnTo>
                <a:lnTo>
                  <a:pt x="346694" y="12006"/>
                </a:lnTo>
                <a:lnTo>
                  <a:pt x="350509" y="16828"/>
                </a:lnTo>
                <a:lnTo>
                  <a:pt x="354323" y="21312"/>
                </a:lnTo>
                <a:lnTo>
                  <a:pt x="358135" y="25572"/>
                </a:lnTo>
                <a:lnTo>
                  <a:pt x="360677" y="29682"/>
                </a:lnTo>
                <a:lnTo>
                  <a:pt x="362371" y="33692"/>
                </a:lnTo>
                <a:lnTo>
                  <a:pt x="363501" y="37635"/>
                </a:lnTo>
                <a:lnTo>
                  <a:pt x="365524" y="42804"/>
                </a:lnTo>
                <a:lnTo>
                  <a:pt x="368142" y="48790"/>
                </a:lnTo>
                <a:lnTo>
                  <a:pt x="371157" y="55320"/>
                </a:lnTo>
                <a:lnTo>
                  <a:pt x="373168" y="62214"/>
                </a:lnTo>
                <a:lnTo>
                  <a:pt x="374509" y="69350"/>
                </a:lnTo>
                <a:lnTo>
                  <a:pt x="375402" y="76647"/>
                </a:lnTo>
                <a:lnTo>
                  <a:pt x="374729" y="85322"/>
                </a:lnTo>
                <a:lnTo>
                  <a:pt x="373009" y="94915"/>
                </a:lnTo>
                <a:lnTo>
                  <a:pt x="370592" y="105121"/>
                </a:lnTo>
                <a:lnTo>
                  <a:pt x="368981" y="113194"/>
                </a:lnTo>
                <a:lnTo>
                  <a:pt x="367907" y="119847"/>
                </a:lnTo>
                <a:lnTo>
                  <a:pt x="367192" y="125552"/>
                </a:lnTo>
                <a:lnTo>
                  <a:pt x="366714" y="130625"/>
                </a:lnTo>
                <a:lnTo>
                  <a:pt x="366396" y="135277"/>
                </a:lnTo>
                <a:lnTo>
                  <a:pt x="366183" y="139648"/>
                </a:lnTo>
                <a:lnTo>
                  <a:pt x="365948" y="151279"/>
                </a:lnTo>
                <a:lnTo>
                  <a:pt x="365759" y="1826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3"/>
          <p:cNvSpPr/>
          <p:nvPr/>
        </p:nvSpPr>
        <p:spPr>
          <a:xfrm>
            <a:off x="7091444" y="2937509"/>
            <a:ext cx="29447" cy="342901"/>
          </a:xfrm>
          <a:custGeom>
            <a:avLst/>
            <a:gdLst/>
            <a:ahLst/>
            <a:cxnLst/>
            <a:rect l="0" t="0" r="0" b="0"/>
            <a:pathLst>
              <a:path w="29447" h="342901">
                <a:moveTo>
                  <a:pt x="6586" y="0"/>
                </a:moveTo>
                <a:lnTo>
                  <a:pt x="518" y="18204"/>
                </a:lnTo>
                <a:lnTo>
                  <a:pt x="0" y="24836"/>
                </a:lnTo>
                <a:lnTo>
                  <a:pt x="926" y="30527"/>
                </a:lnTo>
                <a:lnTo>
                  <a:pt x="2812" y="35592"/>
                </a:lnTo>
                <a:lnTo>
                  <a:pt x="4070" y="44048"/>
                </a:lnTo>
                <a:lnTo>
                  <a:pt x="4908" y="54766"/>
                </a:lnTo>
                <a:lnTo>
                  <a:pt x="5840" y="77680"/>
                </a:lnTo>
                <a:lnTo>
                  <a:pt x="6365" y="104861"/>
                </a:lnTo>
                <a:lnTo>
                  <a:pt x="6557" y="150609"/>
                </a:lnTo>
                <a:lnTo>
                  <a:pt x="7836" y="160096"/>
                </a:lnTo>
                <a:lnTo>
                  <a:pt x="9959" y="168961"/>
                </a:lnTo>
                <a:lnTo>
                  <a:pt x="12645" y="177411"/>
                </a:lnTo>
                <a:lnTo>
                  <a:pt x="14435" y="194474"/>
                </a:lnTo>
                <a:lnTo>
                  <a:pt x="15629" y="217279"/>
                </a:lnTo>
                <a:lnTo>
                  <a:pt x="16424" y="243913"/>
                </a:lnTo>
                <a:lnTo>
                  <a:pt x="18225" y="266749"/>
                </a:lnTo>
                <a:lnTo>
                  <a:pt x="20695" y="287053"/>
                </a:lnTo>
                <a:lnTo>
                  <a:pt x="29446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4"/>
          <p:cNvSpPr/>
          <p:nvPr/>
        </p:nvSpPr>
        <p:spPr>
          <a:xfrm>
            <a:off x="7040880" y="3063239"/>
            <a:ext cx="205740" cy="34291"/>
          </a:xfrm>
          <a:custGeom>
            <a:avLst/>
            <a:gdLst/>
            <a:ahLst/>
            <a:cxnLst/>
            <a:rect l="0" t="0" r="0" b="0"/>
            <a:pathLst>
              <a:path w="205740" h="34291">
                <a:moveTo>
                  <a:pt x="0" y="34290"/>
                </a:moveTo>
                <a:lnTo>
                  <a:pt x="17027" y="34290"/>
                </a:lnTo>
                <a:lnTo>
                  <a:pt x="21511" y="33020"/>
                </a:lnTo>
                <a:lnTo>
                  <a:pt x="27040" y="30904"/>
                </a:lnTo>
                <a:lnTo>
                  <a:pt x="33267" y="28223"/>
                </a:lnTo>
                <a:lnTo>
                  <a:pt x="41228" y="26435"/>
                </a:lnTo>
                <a:lnTo>
                  <a:pt x="50345" y="25243"/>
                </a:lnTo>
                <a:lnTo>
                  <a:pt x="60233" y="24449"/>
                </a:lnTo>
                <a:lnTo>
                  <a:pt x="69365" y="22650"/>
                </a:lnTo>
                <a:lnTo>
                  <a:pt x="77993" y="20180"/>
                </a:lnTo>
                <a:lnTo>
                  <a:pt x="86285" y="17263"/>
                </a:lnTo>
                <a:lnTo>
                  <a:pt x="96894" y="14049"/>
                </a:lnTo>
                <a:lnTo>
                  <a:pt x="122226" y="7091"/>
                </a:lnTo>
                <a:lnTo>
                  <a:pt x="134824" y="4727"/>
                </a:lnTo>
                <a:lnTo>
                  <a:pt x="147033" y="3152"/>
                </a:lnTo>
                <a:lnTo>
                  <a:pt x="168218" y="1401"/>
                </a:lnTo>
                <a:lnTo>
                  <a:pt x="175645" y="934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5"/>
          <p:cNvSpPr/>
          <p:nvPr/>
        </p:nvSpPr>
        <p:spPr>
          <a:xfrm>
            <a:off x="7327302" y="3099589"/>
            <a:ext cx="193639" cy="197198"/>
          </a:xfrm>
          <a:custGeom>
            <a:avLst/>
            <a:gdLst/>
            <a:ahLst/>
            <a:cxnLst/>
            <a:rect l="0" t="0" r="0" b="0"/>
            <a:pathLst>
              <a:path w="193639" h="197198">
                <a:moveTo>
                  <a:pt x="136488" y="20800"/>
                </a:moveTo>
                <a:lnTo>
                  <a:pt x="130420" y="14733"/>
                </a:lnTo>
                <a:lnTo>
                  <a:pt x="128632" y="11675"/>
                </a:lnTo>
                <a:lnTo>
                  <a:pt x="127441" y="8367"/>
                </a:lnTo>
                <a:lnTo>
                  <a:pt x="126646" y="4892"/>
                </a:lnTo>
                <a:lnTo>
                  <a:pt x="124847" y="2574"/>
                </a:lnTo>
                <a:lnTo>
                  <a:pt x="122377" y="1030"/>
                </a:lnTo>
                <a:lnTo>
                  <a:pt x="119460" y="0"/>
                </a:lnTo>
                <a:lnTo>
                  <a:pt x="116246" y="583"/>
                </a:lnTo>
                <a:lnTo>
                  <a:pt x="112833" y="2242"/>
                </a:lnTo>
                <a:lnTo>
                  <a:pt x="109289" y="4619"/>
                </a:lnTo>
                <a:lnTo>
                  <a:pt x="105654" y="6203"/>
                </a:lnTo>
                <a:lnTo>
                  <a:pt x="101963" y="7258"/>
                </a:lnTo>
                <a:lnTo>
                  <a:pt x="98231" y="7963"/>
                </a:lnTo>
                <a:lnTo>
                  <a:pt x="94473" y="9702"/>
                </a:lnTo>
                <a:lnTo>
                  <a:pt x="90697" y="12131"/>
                </a:lnTo>
                <a:lnTo>
                  <a:pt x="86911" y="15021"/>
                </a:lnTo>
                <a:lnTo>
                  <a:pt x="83116" y="18217"/>
                </a:lnTo>
                <a:lnTo>
                  <a:pt x="79318" y="21618"/>
                </a:lnTo>
                <a:lnTo>
                  <a:pt x="75514" y="25156"/>
                </a:lnTo>
                <a:lnTo>
                  <a:pt x="70438" y="32594"/>
                </a:lnTo>
                <a:lnTo>
                  <a:pt x="64515" y="42633"/>
                </a:lnTo>
                <a:lnTo>
                  <a:pt x="52430" y="64794"/>
                </a:lnTo>
                <a:lnTo>
                  <a:pt x="38486" y="91550"/>
                </a:lnTo>
                <a:lnTo>
                  <a:pt x="6989" y="154086"/>
                </a:lnTo>
                <a:lnTo>
                  <a:pt x="4434" y="160458"/>
                </a:lnTo>
                <a:lnTo>
                  <a:pt x="2732" y="165975"/>
                </a:lnTo>
                <a:lnTo>
                  <a:pt x="1597" y="170924"/>
                </a:lnTo>
                <a:lnTo>
                  <a:pt x="841" y="175493"/>
                </a:lnTo>
                <a:lnTo>
                  <a:pt x="336" y="179808"/>
                </a:lnTo>
                <a:lnTo>
                  <a:pt x="0" y="183956"/>
                </a:lnTo>
                <a:lnTo>
                  <a:pt x="1046" y="187991"/>
                </a:lnTo>
                <a:lnTo>
                  <a:pt x="3013" y="191951"/>
                </a:lnTo>
                <a:lnTo>
                  <a:pt x="5594" y="195861"/>
                </a:lnTo>
                <a:lnTo>
                  <a:pt x="8585" y="197197"/>
                </a:lnTo>
                <a:lnTo>
                  <a:pt x="11850" y="196818"/>
                </a:lnTo>
                <a:lnTo>
                  <a:pt x="15296" y="195295"/>
                </a:lnTo>
                <a:lnTo>
                  <a:pt x="18862" y="193010"/>
                </a:lnTo>
                <a:lnTo>
                  <a:pt x="22511" y="190217"/>
                </a:lnTo>
                <a:lnTo>
                  <a:pt x="26214" y="187085"/>
                </a:lnTo>
                <a:lnTo>
                  <a:pt x="29952" y="183727"/>
                </a:lnTo>
                <a:lnTo>
                  <a:pt x="37491" y="176609"/>
                </a:lnTo>
                <a:lnTo>
                  <a:pt x="48877" y="165461"/>
                </a:lnTo>
                <a:lnTo>
                  <a:pt x="53950" y="157881"/>
                </a:lnTo>
                <a:lnTo>
                  <a:pt x="59873" y="147747"/>
                </a:lnTo>
                <a:lnTo>
                  <a:pt x="66361" y="135912"/>
                </a:lnTo>
                <a:lnTo>
                  <a:pt x="93696" y="82847"/>
                </a:lnTo>
                <a:lnTo>
                  <a:pt x="101610" y="68515"/>
                </a:lnTo>
                <a:lnTo>
                  <a:pt x="108156" y="57690"/>
                </a:lnTo>
                <a:lnTo>
                  <a:pt x="113789" y="49204"/>
                </a:lnTo>
                <a:lnTo>
                  <a:pt x="120086" y="38466"/>
                </a:lnTo>
                <a:lnTo>
                  <a:pt x="126823" y="26227"/>
                </a:lnTo>
                <a:lnTo>
                  <a:pt x="133854" y="12988"/>
                </a:lnTo>
                <a:lnTo>
                  <a:pt x="138542" y="6702"/>
                </a:lnTo>
                <a:lnTo>
                  <a:pt x="141667" y="5052"/>
                </a:lnTo>
                <a:lnTo>
                  <a:pt x="143751" y="6491"/>
                </a:lnTo>
                <a:lnTo>
                  <a:pt x="145140" y="8721"/>
                </a:lnTo>
                <a:lnTo>
                  <a:pt x="146683" y="14585"/>
                </a:lnTo>
                <a:lnTo>
                  <a:pt x="147094" y="17927"/>
                </a:lnTo>
                <a:lnTo>
                  <a:pt x="147369" y="21425"/>
                </a:lnTo>
                <a:lnTo>
                  <a:pt x="147552" y="25027"/>
                </a:lnTo>
                <a:lnTo>
                  <a:pt x="147809" y="48299"/>
                </a:lnTo>
                <a:lnTo>
                  <a:pt x="147885" y="73257"/>
                </a:lnTo>
                <a:lnTo>
                  <a:pt x="149166" y="79902"/>
                </a:lnTo>
                <a:lnTo>
                  <a:pt x="151290" y="85601"/>
                </a:lnTo>
                <a:lnTo>
                  <a:pt x="153976" y="90671"/>
                </a:lnTo>
                <a:lnTo>
                  <a:pt x="155766" y="97861"/>
                </a:lnTo>
                <a:lnTo>
                  <a:pt x="156960" y="106464"/>
                </a:lnTo>
                <a:lnTo>
                  <a:pt x="157756" y="116009"/>
                </a:lnTo>
                <a:lnTo>
                  <a:pt x="159557" y="122373"/>
                </a:lnTo>
                <a:lnTo>
                  <a:pt x="162027" y="126616"/>
                </a:lnTo>
                <a:lnTo>
                  <a:pt x="175116" y="139492"/>
                </a:lnTo>
                <a:lnTo>
                  <a:pt x="178750" y="141838"/>
                </a:lnTo>
                <a:lnTo>
                  <a:pt x="182442" y="143403"/>
                </a:lnTo>
                <a:lnTo>
                  <a:pt x="190320" y="145604"/>
                </a:lnTo>
                <a:lnTo>
                  <a:pt x="193638" y="1579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6"/>
          <p:cNvSpPr/>
          <p:nvPr/>
        </p:nvSpPr>
        <p:spPr>
          <a:xfrm>
            <a:off x="7590627" y="2979426"/>
            <a:ext cx="136053" cy="274966"/>
          </a:xfrm>
          <a:custGeom>
            <a:avLst/>
            <a:gdLst/>
            <a:ahLst/>
            <a:cxnLst/>
            <a:rect l="0" t="0" r="0" b="0"/>
            <a:pathLst>
              <a:path w="136053" h="274966">
                <a:moveTo>
                  <a:pt x="78902" y="140963"/>
                </a:moveTo>
                <a:lnTo>
                  <a:pt x="44848" y="157991"/>
                </a:lnTo>
                <a:lnTo>
                  <a:pt x="40959" y="162475"/>
                </a:lnTo>
                <a:lnTo>
                  <a:pt x="38367" y="168004"/>
                </a:lnTo>
                <a:lnTo>
                  <a:pt x="36639" y="174231"/>
                </a:lnTo>
                <a:lnTo>
                  <a:pt x="34217" y="179652"/>
                </a:lnTo>
                <a:lnTo>
                  <a:pt x="31332" y="184535"/>
                </a:lnTo>
                <a:lnTo>
                  <a:pt x="28138" y="189062"/>
                </a:lnTo>
                <a:lnTo>
                  <a:pt x="23470" y="197159"/>
                </a:lnTo>
                <a:lnTo>
                  <a:pt x="11509" y="219703"/>
                </a:lnTo>
                <a:lnTo>
                  <a:pt x="7304" y="230286"/>
                </a:lnTo>
                <a:lnTo>
                  <a:pt x="4500" y="239882"/>
                </a:lnTo>
                <a:lnTo>
                  <a:pt x="2631" y="248819"/>
                </a:lnTo>
                <a:lnTo>
                  <a:pt x="1385" y="256047"/>
                </a:lnTo>
                <a:lnTo>
                  <a:pt x="554" y="262136"/>
                </a:lnTo>
                <a:lnTo>
                  <a:pt x="0" y="267465"/>
                </a:lnTo>
                <a:lnTo>
                  <a:pt x="901" y="271018"/>
                </a:lnTo>
                <a:lnTo>
                  <a:pt x="2771" y="273387"/>
                </a:lnTo>
                <a:lnTo>
                  <a:pt x="5288" y="274965"/>
                </a:lnTo>
                <a:lnTo>
                  <a:pt x="8237" y="274748"/>
                </a:lnTo>
                <a:lnTo>
                  <a:pt x="11472" y="273333"/>
                </a:lnTo>
                <a:lnTo>
                  <a:pt x="14898" y="271120"/>
                </a:lnTo>
                <a:lnTo>
                  <a:pt x="17183" y="268374"/>
                </a:lnTo>
                <a:lnTo>
                  <a:pt x="18706" y="265274"/>
                </a:lnTo>
                <a:lnTo>
                  <a:pt x="21668" y="257173"/>
                </a:lnTo>
                <a:lnTo>
                  <a:pt x="24236" y="251457"/>
                </a:lnTo>
                <a:lnTo>
                  <a:pt x="27218" y="245105"/>
                </a:lnTo>
                <a:lnTo>
                  <a:pt x="30476" y="239601"/>
                </a:lnTo>
                <a:lnTo>
                  <a:pt x="33919" y="234662"/>
                </a:lnTo>
                <a:lnTo>
                  <a:pt x="37484" y="230099"/>
                </a:lnTo>
                <a:lnTo>
                  <a:pt x="42400" y="221977"/>
                </a:lnTo>
                <a:lnTo>
                  <a:pt x="48217" y="211483"/>
                </a:lnTo>
                <a:lnTo>
                  <a:pt x="54635" y="199406"/>
                </a:lnTo>
                <a:lnTo>
                  <a:pt x="60185" y="186275"/>
                </a:lnTo>
                <a:lnTo>
                  <a:pt x="65154" y="172442"/>
                </a:lnTo>
                <a:lnTo>
                  <a:pt x="69737" y="158139"/>
                </a:lnTo>
                <a:lnTo>
                  <a:pt x="74062" y="146064"/>
                </a:lnTo>
                <a:lnTo>
                  <a:pt x="78215" y="135474"/>
                </a:lnTo>
                <a:lnTo>
                  <a:pt x="82255" y="125874"/>
                </a:lnTo>
                <a:lnTo>
                  <a:pt x="84947" y="114393"/>
                </a:lnTo>
                <a:lnTo>
                  <a:pt x="86743" y="101660"/>
                </a:lnTo>
                <a:lnTo>
                  <a:pt x="87939" y="88091"/>
                </a:lnTo>
                <a:lnTo>
                  <a:pt x="88737" y="73965"/>
                </a:lnTo>
                <a:lnTo>
                  <a:pt x="89624" y="44723"/>
                </a:lnTo>
                <a:lnTo>
                  <a:pt x="88590" y="33623"/>
                </a:lnTo>
                <a:lnTo>
                  <a:pt x="86631" y="24953"/>
                </a:lnTo>
                <a:lnTo>
                  <a:pt x="84055" y="17904"/>
                </a:lnTo>
                <a:lnTo>
                  <a:pt x="82337" y="11934"/>
                </a:lnTo>
                <a:lnTo>
                  <a:pt x="81193" y="6684"/>
                </a:lnTo>
                <a:lnTo>
                  <a:pt x="79921" y="3"/>
                </a:lnTo>
                <a:lnTo>
                  <a:pt x="79581" y="0"/>
                </a:lnTo>
                <a:lnTo>
                  <a:pt x="79036" y="3052"/>
                </a:lnTo>
                <a:lnTo>
                  <a:pt x="78942" y="9649"/>
                </a:lnTo>
                <a:lnTo>
                  <a:pt x="78914" y="25714"/>
                </a:lnTo>
                <a:lnTo>
                  <a:pt x="80180" y="36191"/>
                </a:lnTo>
                <a:lnTo>
                  <a:pt x="82294" y="49525"/>
                </a:lnTo>
                <a:lnTo>
                  <a:pt x="88030" y="81274"/>
                </a:lnTo>
                <a:lnTo>
                  <a:pt x="94813" y="116552"/>
                </a:lnTo>
                <a:lnTo>
                  <a:pt x="102060" y="150010"/>
                </a:lnTo>
                <a:lnTo>
                  <a:pt x="119581" y="224470"/>
                </a:lnTo>
                <a:lnTo>
                  <a:pt x="121262" y="233464"/>
                </a:lnTo>
                <a:lnTo>
                  <a:pt x="122382" y="240731"/>
                </a:lnTo>
                <a:lnTo>
                  <a:pt x="124399" y="245575"/>
                </a:lnTo>
                <a:lnTo>
                  <a:pt x="127013" y="248804"/>
                </a:lnTo>
                <a:lnTo>
                  <a:pt x="136052" y="2552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7"/>
          <p:cNvSpPr/>
          <p:nvPr/>
        </p:nvSpPr>
        <p:spPr>
          <a:xfrm>
            <a:off x="7778004" y="2922703"/>
            <a:ext cx="188706" cy="323353"/>
          </a:xfrm>
          <a:custGeom>
            <a:avLst/>
            <a:gdLst/>
            <a:ahLst/>
            <a:cxnLst/>
            <a:rect l="0" t="0" r="0" b="0"/>
            <a:pathLst>
              <a:path w="188706" h="323353">
                <a:moveTo>
                  <a:pt x="85836" y="186256"/>
                </a:moveTo>
                <a:lnTo>
                  <a:pt x="79768" y="180189"/>
                </a:lnTo>
                <a:lnTo>
                  <a:pt x="76711" y="179671"/>
                </a:lnTo>
                <a:lnTo>
                  <a:pt x="73402" y="180596"/>
                </a:lnTo>
                <a:lnTo>
                  <a:pt x="69927" y="182483"/>
                </a:lnTo>
                <a:lnTo>
                  <a:pt x="66339" y="186281"/>
                </a:lnTo>
                <a:lnTo>
                  <a:pt x="62678" y="191353"/>
                </a:lnTo>
                <a:lnTo>
                  <a:pt x="58968" y="197274"/>
                </a:lnTo>
                <a:lnTo>
                  <a:pt x="55224" y="203761"/>
                </a:lnTo>
                <a:lnTo>
                  <a:pt x="47677" y="217743"/>
                </a:lnTo>
                <a:lnTo>
                  <a:pt x="43886" y="223758"/>
                </a:lnTo>
                <a:lnTo>
                  <a:pt x="40090" y="229037"/>
                </a:lnTo>
                <a:lnTo>
                  <a:pt x="36288" y="233827"/>
                </a:lnTo>
                <a:lnTo>
                  <a:pt x="31213" y="240830"/>
                </a:lnTo>
                <a:lnTo>
                  <a:pt x="18803" y="258771"/>
                </a:lnTo>
                <a:lnTo>
                  <a:pt x="14476" y="267620"/>
                </a:lnTo>
                <a:lnTo>
                  <a:pt x="11593" y="276059"/>
                </a:lnTo>
                <a:lnTo>
                  <a:pt x="9671" y="284225"/>
                </a:lnTo>
                <a:lnTo>
                  <a:pt x="7119" y="290939"/>
                </a:lnTo>
                <a:lnTo>
                  <a:pt x="4148" y="296684"/>
                </a:lnTo>
                <a:lnTo>
                  <a:pt x="897" y="301785"/>
                </a:lnTo>
                <a:lnTo>
                  <a:pt x="0" y="306456"/>
                </a:lnTo>
                <a:lnTo>
                  <a:pt x="672" y="310839"/>
                </a:lnTo>
                <a:lnTo>
                  <a:pt x="4807" y="320932"/>
                </a:lnTo>
                <a:lnTo>
                  <a:pt x="6417" y="321760"/>
                </a:lnTo>
                <a:lnTo>
                  <a:pt x="11592" y="322680"/>
                </a:lnTo>
                <a:lnTo>
                  <a:pt x="14749" y="322926"/>
                </a:lnTo>
                <a:lnTo>
                  <a:pt x="18124" y="323089"/>
                </a:lnTo>
                <a:lnTo>
                  <a:pt x="26600" y="323352"/>
                </a:lnTo>
                <a:lnTo>
                  <a:pt x="31145" y="320001"/>
                </a:lnTo>
                <a:lnTo>
                  <a:pt x="34135" y="317330"/>
                </a:lnTo>
                <a:lnTo>
                  <a:pt x="37399" y="313008"/>
                </a:lnTo>
                <a:lnTo>
                  <a:pt x="40845" y="307588"/>
                </a:lnTo>
                <a:lnTo>
                  <a:pt x="44411" y="301434"/>
                </a:lnTo>
                <a:lnTo>
                  <a:pt x="48060" y="296062"/>
                </a:lnTo>
                <a:lnTo>
                  <a:pt x="51762" y="291210"/>
                </a:lnTo>
                <a:lnTo>
                  <a:pt x="55500" y="286705"/>
                </a:lnTo>
                <a:lnTo>
                  <a:pt x="61801" y="276082"/>
                </a:lnTo>
                <a:lnTo>
                  <a:pt x="69813" y="261381"/>
                </a:lnTo>
                <a:lnTo>
                  <a:pt x="78964" y="243959"/>
                </a:lnTo>
                <a:lnTo>
                  <a:pt x="86334" y="225995"/>
                </a:lnTo>
                <a:lnTo>
                  <a:pt x="92518" y="207669"/>
                </a:lnTo>
                <a:lnTo>
                  <a:pt x="97911" y="189101"/>
                </a:lnTo>
                <a:lnTo>
                  <a:pt x="102775" y="174183"/>
                </a:lnTo>
                <a:lnTo>
                  <a:pt x="107289" y="161698"/>
                </a:lnTo>
                <a:lnTo>
                  <a:pt x="111567" y="150834"/>
                </a:lnTo>
                <a:lnTo>
                  <a:pt x="114420" y="138512"/>
                </a:lnTo>
                <a:lnTo>
                  <a:pt x="116322" y="125216"/>
                </a:lnTo>
                <a:lnTo>
                  <a:pt x="117590" y="111273"/>
                </a:lnTo>
                <a:lnTo>
                  <a:pt x="117166" y="94358"/>
                </a:lnTo>
                <a:lnTo>
                  <a:pt x="115611" y="75461"/>
                </a:lnTo>
                <a:lnTo>
                  <a:pt x="113307" y="55243"/>
                </a:lnTo>
                <a:lnTo>
                  <a:pt x="110499" y="40494"/>
                </a:lnTo>
                <a:lnTo>
                  <a:pt x="107358" y="29392"/>
                </a:lnTo>
                <a:lnTo>
                  <a:pt x="103994" y="20720"/>
                </a:lnTo>
                <a:lnTo>
                  <a:pt x="100481" y="13669"/>
                </a:lnTo>
                <a:lnTo>
                  <a:pt x="96869" y="7698"/>
                </a:lnTo>
                <a:lnTo>
                  <a:pt x="93191" y="2448"/>
                </a:lnTo>
                <a:lnTo>
                  <a:pt x="90739" y="217"/>
                </a:lnTo>
                <a:lnTo>
                  <a:pt x="89104" y="0"/>
                </a:lnTo>
                <a:lnTo>
                  <a:pt x="86481" y="2710"/>
                </a:lnTo>
                <a:lnTo>
                  <a:pt x="86266" y="10552"/>
                </a:lnTo>
                <a:lnTo>
                  <a:pt x="86026" y="39586"/>
                </a:lnTo>
                <a:lnTo>
                  <a:pt x="87232" y="56726"/>
                </a:lnTo>
                <a:lnTo>
                  <a:pt x="89308" y="74503"/>
                </a:lnTo>
                <a:lnTo>
                  <a:pt x="91960" y="92704"/>
                </a:lnTo>
                <a:lnTo>
                  <a:pt x="96268" y="113728"/>
                </a:lnTo>
                <a:lnTo>
                  <a:pt x="101680" y="136634"/>
                </a:lnTo>
                <a:lnTo>
                  <a:pt x="122550" y="219070"/>
                </a:lnTo>
                <a:lnTo>
                  <a:pt x="128092" y="234802"/>
                </a:lnTo>
                <a:lnTo>
                  <a:pt x="134326" y="249101"/>
                </a:lnTo>
                <a:lnTo>
                  <a:pt x="141022" y="262442"/>
                </a:lnTo>
                <a:lnTo>
                  <a:pt x="146757" y="271337"/>
                </a:lnTo>
                <a:lnTo>
                  <a:pt x="151849" y="277267"/>
                </a:lnTo>
                <a:lnTo>
                  <a:pt x="156515" y="281220"/>
                </a:lnTo>
                <a:lnTo>
                  <a:pt x="160895" y="286396"/>
                </a:lnTo>
                <a:lnTo>
                  <a:pt x="165086" y="292386"/>
                </a:lnTo>
                <a:lnTo>
                  <a:pt x="188705" y="3119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8"/>
          <p:cNvSpPr/>
          <p:nvPr/>
        </p:nvSpPr>
        <p:spPr>
          <a:xfrm>
            <a:off x="8058150" y="3197123"/>
            <a:ext cx="11430" cy="14707"/>
          </a:xfrm>
          <a:custGeom>
            <a:avLst/>
            <a:gdLst/>
            <a:ahLst/>
            <a:cxnLst/>
            <a:rect l="0" t="0" r="0" b="0"/>
            <a:pathLst>
              <a:path w="11430" h="14707">
                <a:moveTo>
                  <a:pt x="0" y="14706"/>
                </a:moveTo>
                <a:lnTo>
                  <a:pt x="0" y="2571"/>
                </a:lnTo>
                <a:lnTo>
                  <a:pt x="1270" y="266"/>
                </a:lnTo>
                <a:lnTo>
                  <a:pt x="3386" y="0"/>
                </a:lnTo>
                <a:lnTo>
                  <a:pt x="11429" y="32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9"/>
          <p:cNvSpPr/>
          <p:nvPr/>
        </p:nvSpPr>
        <p:spPr>
          <a:xfrm>
            <a:off x="7909559" y="3314700"/>
            <a:ext cx="11432" cy="251460"/>
          </a:xfrm>
          <a:custGeom>
            <a:avLst/>
            <a:gdLst/>
            <a:ahLst/>
            <a:cxnLst/>
            <a:rect l="0" t="0" r="0" b="0"/>
            <a:pathLst>
              <a:path w="11432" h="251460">
                <a:moveTo>
                  <a:pt x="0" y="0"/>
                </a:moveTo>
                <a:lnTo>
                  <a:pt x="6068" y="24271"/>
                </a:lnTo>
                <a:lnTo>
                  <a:pt x="7856" y="32690"/>
                </a:lnTo>
                <a:lnTo>
                  <a:pt x="9047" y="39573"/>
                </a:lnTo>
                <a:lnTo>
                  <a:pt x="9842" y="45432"/>
                </a:lnTo>
                <a:lnTo>
                  <a:pt x="10371" y="51878"/>
                </a:lnTo>
                <a:lnTo>
                  <a:pt x="10724" y="58715"/>
                </a:lnTo>
                <a:lnTo>
                  <a:pt x="11117" y="73085"/>
                </a:lnTo>
                <a:lnTo>
                  <a:pt x="11429" y="223363"/>
                </a:lnTo>
                <a:lnTo>
                  <a:pt x="11431" y="2514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0"/>
          <p:cNvSpPr/>
          <p:nvPr/>
        </p:nvSpPr>
        <p:spPr>
          <a:xfrm>
            <a:off x="7898129" y="3292020"/>
            <a:ext cx="136406" cy="159840"/>
          </a:xfrm>
          <a:custGeom>
            <a:avLst/>
            <a:gdLst/>
            <a:ahLst/>
            <a:cxnLst/>
            <a:rect l="0" t="0" r="0" b="0"/>
            <a:pathLst>
              <a:path w="136406" h="159840">
                <a:moveTo>
                  <a:pt x="0" y="22680"/>
                </a:moveTo>
                <a:lnTo>
                  <a:pt x="15909" y="6771"/>
                </a:lnTo>
                <a:lnTo>
                  <a:pt x="19497" y="4453"/>
                </a:lnTo>
                <a:lnTo>
                  <a:pt x="23158" y="2909"/>
                </a:lnTo>
                <a:lnTo>
                  <a:pt x="26869" y="1879"/>
                </a:lnTo>
                <a:lnTo>
                  <a:pt x="30612" y="1192"/>
                </a:lnTo>
                <a:lnTo>
                  <a:pt x="34379" y="735"/>
                </a:lnTo>
                <a:lnTo>
                  <a:pt x="38160" y="429"/>
                </a:lnTo>
                <a:lnTo>
                  <a:pt x="43219" y="226"/>
                </a:lnTo>
                <a:lnTo>
                  <a:pt x="55615" y="0"/>
                </a:lnTo>
                <a:lnTo>
                  <a:pt x="61207" y="1210"/>
                </a:lnTo>
                <a:lnTo>
                  <a:pt x="66205" y="3286"/>
                </a:lnTo>
                <a:lnTo>
                  <a:pt x="70807" y="5941"/>
                </a:lnTo>
                <a:lnTo>
                  <a:pt x="77685" y="8980"/>
                </a:lnTo>
                <a:lnTo>
                  <a:pt x="86080" y="12277"/>
                </a:lnTo>
                <a:lnTo>
                  <a:pt x="95486" y="15744"/>
                </a:lnTo>
                <a:lnTo>
                  <a:pt x="103028" y="18056"/>
                </a:lnTo>
                <a:lnTo>
                  <a:pt x="109326" y="19597"/>
                </a:lnTo>
                <a:lnTo>
                  <a:pt x="114795" y="20625"/>
                </a:lnTo>
                <a:lnTo>
                  <a:pt x="119710" y="22580"/>
                </a:lnTo>
                <a:lnTo>
                  <a:pt x="124256" y="25153"/>
                </a:lnTo>
                <a:lnTo>
                  <a:pt x="128558" y="28138"/>
                </a:lnTo>
                <a:lnTo>
                  <a:pt x="131425" y="32669"/>
                </a:lnTo>
                <a:lnTo>
                  <a:pt x="133338" y="38229"/>
                </a:lnTo>
                <a:lnTo>
                  <a:pt x="134611" y="44476"/>
                </a:lnTo>
                <a:lnTo>
                  <a:pt x="135461" y="51180"/>
                </a:lnTo>
                <a:lnTo>
                  <a:pt x="136027" y="58190"/>
                </a:lnTo>
                <a:lnTo>
                  <a:pt x="136405" y="65403"/>
                </a:lnTo>
                <a:lnTo>
                  <a:pt x="135387" y="71482"/>
                </a:lnTo>
                <a:lnTo>
                  <a:pt x="133438" y="76804"/>
                </a:lnTo>
                <a:lnTo>
                  <a:pt x="130869" y="81623"/>
                </a:lnTo>
                <a:lnTo>
                  <a:pt x="127886" y="86105"/>
                </a:lnTo>
                <a:lnTo>
                  <a:pt x="124627" y="90363"/>
                </a:lnTo>
                <a:lnTo>
                  <a:pt x="121186" y="94472"/>
                </a:lnTo>
                <a:lnTo>
                  <a:pt x="117621" y="99751"/>
                </a:lnTo>
                <a:lnTo>
                  <a:pt x="113974" y="105810"/>
                </a:lnTo>
                <a:lnTo>
                  <a:pt x="110272" y="112390"/>
                </a:lnTo>
                <a:lnTo>
                  <a:pt x="106535" y="118047"/>
                </a:lnTo>
                <a:lnTo>
                  <a:pt x="102774" y="123087"/>
                </a:lnTo>
                <a:lnTo>
                  <a:pt x="98996" y="127718"/>
                </a:lnTo>
                <a:lnTo>
                  <a:pt x="95207" y="132076"/>
                </a:lnTo>
                <a:lnTo>
                  <a:pt x="91412" y="136250"/>
                </a:lnTo>
                <a:lnTo>
                  <a:pt x="87611" y="140303"/>
                </a:lnTo>
                <a:lnTo>
                  <a:pt x="82538" y="143005"/>
                </a:lnTo>
                <a:lnTo>
                  <a:pt x="76616" y="144807"/>
                </a:lnTo>
                <a:lnTo>
                  <a:pt x="70127" y="146008"/>
                </a:lnTo>
                <a:lnTo>
                  <a:pt x="64531" y="148078"/>
                </a:lnTo>
                <a:lnTo>
                  <a:pt x="59531" y="150729"/>
                </a:lnTo>
                <a:lnTo>
                  <a:pt x="54928" y="153765"/>
                </a:lnTo>
                <a:lnTo>
                  <a:pt x="49319" y="155790"/>
                </a:lnTo>
                <a:lnTo>
                  <a:pt x="43039" y="157140"/>
                </a:lnTo>
                <a:lnTo>
                  <a:pt x="26846" y="159306"/>
                </a:lnTo>
                <a:lnTo>
                  <a:pt x="24248" y="159484"/>
                </a:lnTo>
                <a:lnTo>
                  <a:pt x="21245" y="159603"/>
                </a:lnTo>
                <a:lnTo>
                  <a:pt x="11430" y="1598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1"/>
          <p:cNvSpPr/>
          <p:nvPr/>
        </p:nvSpPr>
        <p:spPr>
          <a:xfrm>
            <a:off x="8092440" y="3303270"/>
            <a:ext cx="112513" cy="125516"/>
          </a:xfrm>
          <a:custGeom>
            <a:avLst/>
            <a:gdLst/>
            <a:ahLst/>
            <a:cxnLst/>
            <a:rect l="0" t="0" r="0" b="0"/>
            <a:pathLst>
              <a:path w="112513" h="125516">
                <a:moveTo>
                  <a:pt x="22860" y="0"/>
                </a:moveTo>
                <a:lnTo>
                  <a:pt x="16792" y="18203"/>
                </a:lnTo>
                <a:lnTo>
                  <a:pt x="15004" y="29915"/>
                </a:lnTo>
                <a:lnTo>
                  <a:pt x="13813" y="44073"/>
                </a:lnTo>
                <a:lnTo>
                  <a:pt x="12135" y="80792"/>
                </a:lnTo>
                <a:lnTo>
                  <a:pt x="11638" y="99715"/>
                </a:lnTo>
                <a:lnTo>
                  <a:pt x="11569" y="104576"/>
                </a:lnTo>
                <a:lnTo>
                  <a:pt x="12793" y="109087"/>
                </a:lnTo>
                <a:lnTo>
                  <a:pt x="14879" y="113365"/>
                </a:lnTo>
                <a:lnTo>
                  <a:pt x="17539" y="117486"/>
                </a:lnTo>
                <a:lnTo>
                  <a:pt x="20582" y="120234"/>
                </a:lnTo>
                <a:lnTo>
                  <a:pt x="23881" y="122066"/>
                </a:lnTo>
                <a:lnTo>
                  <a:pt x="27351" y="123287"/>
                </a:lnTo>
                <a:lnTo>
                  <a:pt x="30933" y="124101"/>
                </a:lnTo>
                <a:lnTo>
                  <a:pt x="34592" y="124644"/>
                </a:lnTo>
                <a:lnTo>
                  <a:pt x="38301" y="125006"/>
                </a:lnTo>
                <a:lnTo>
                  <a:pt x="42044" y="125247"/>
                </a:lnTo>
                <a:lnTo>
                  <a:pt x="45809" y="125408"/>
                </a:lnTo>
                <a:lnTo>
                  <a:pt x="49589" y="125515"/>
                </a:lnTo>
                <a:lnTo>
                  <a:pt x="53379" y="124317"/>
                </a:lnTo>
                <a:lnTo>
                  <a:pt x="57176" y="122248"/>
                </a:lnTo>
                <a:lnTo>
                  <a:pt x="60977" y="119598"/>
                </a:lnTo>
                <a:lnTo>
                  <a:pt x="64782" y="117832"/>
                </a:lnTo>
                <a:lnTo>
                  <a:pt x="68587" y="116654"/>
                </a:lnTo>
                <a:lnTo>
                  <a:pt x="72394" y="115869"/>
                </a:lnTo>
                <a:lnTo>
                  <a:pt x="76203" y="114076"/>
                </a:lnTo>
                <a:lnTo>
                  <a:pt x="80012" y="111610"/>
                </a:lnTo>
                <a:lnTo>
                  <a:pt x="83821" y="108697"/>
                </a:lnTo>
                <a:lnTo>
                  <a:pt x="87630" y="105485"/>
                </a:lnTo>
                <a:lnTo>
                  <a:pt x="91440" y="102073"/>
                </a:lnTo>
                <a:lnTo>
                  <a:pt x="95250" y="98528"/>
                </a:lnTo>
                <a:lnTo>
                  <a:pt x="97790" y="94895"/>
                </a:lnTo>
                <a:lnTo>
                  <a:pt x="99483" y="91204"/>
                </a:lnTo>
                <a:lnTo>
                  <a:pt x="100612" y="87472"/>
                </a:lnTo>
                <a:lnTo>
                  <a:pt x="102634" y="82445"/>
                </a:lnTo>
                <a:lnTo>
                  <a:pt x="105252" y="76553"/>
                </a:lnTo>
                <a:lnTo>
                  <a:pt x="108268" y="70085"/>
                </a:lnTo>
                <a:lnTo>
                  <a:pt x="110279" y="64503"/>
                </a:lnTo>
                <a:lnTo>
                  <a:pt x="111619" y="59512"/>
                </a:lnTo>
                <a:lnTo>
                  <a:pt x="112512" y="54914"/>
                </a:lnTo>
                <a:lnTo>
                  <a:pt x="111838" y="49309"/>
                </a:lnTo>
                <a:lnTo>
                  <a:pt x="110119" y="43033"/>
                </a:lnTo>
                <a:lnTo>
                  <a:pt x="107702" y="36308"/>
                </a:lnTo>
                <a:lnTo>
                  <a:pt x="106091" y="30555"/>
                </a:lnTo>
                <a:lnTo>
                  <a:pt x="105017" y="25450"/>
                </a:lnTo>
                <a:lnTo>
                  <a:pt x="104302" y="20777"/>
                </a:lnTo>
                <a:lnTo>
                  <a:pt x="102554" y="16390"/>
                </a:lnTo>
                <a:lnTo>
                  <a:pt x="100119" y="12197"/>
                </a:lnTo>
                <a:lnTo>
                  <a:pt x="97226" y="8131"/>
                </a:lnTo>
                <a:lnTo>
                  <a:pt x="94027" y="5421"/>
                </a:lnTo>
                <a:lnTo>
                  <a:pt x="90624" y="3613"/>
                </a:lnTo>
                <a:lnTo>
                  <a:pt x="87086" y="2409"/>
                </a:lnTo>
                <a:lnTo>
                  <a:pt x="83457" y="1606"/>
                </a:lnTo>
                <a:lnTo>
                  <a:pt x="79768" y="1070"/>
                </a:lnTo>
                <a:lnTo>
                  <a:pt x="76038" y="713"/>
                </a:lnTo>
                <a:lnTo>
                  <a:pt x="71012" y="476"/>
                </a:lnTo>
                <a:lnTo>
                  <a:pt x="58654" y="211"/>
                </a:lnTo>
                <a:lnTo>
                  <a:pt x="43484" y="62"/>
                </a:lnTo>
                <a:lnTo>
                  <a:pt x="39149" y="1311"/>
                </a:lnTo>
                <a:lnTo>
                  <a:pt x="34989" y="3414"/>
                </a:lnTo>
                <a:lnTo>
                  <a:pt x="30947" y="6086"/>
                </a:lnTo>
                <a:lnTo>
                  <a:pt x="25710" y="9137"/>
                </a:lnTo>
                <a:lnTo>
                  <a:pt x="19681" y="12441"/>
                </a:lnTo>
                <a:lnTo>
                  <a:pt x="0" y="22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2"/>
          <p:cNvSpPr/>
          <p:nvPr/>
        </p:nvSpPr>
        <p:spPr>
          <a:xfrm>
            <a:off x="8277393" y="3234689"/>
            <a:ext cx="89154" cy="228601"/>
          </a:xfrm>
          <a:custGeom>
            <a:avLst/>
            <a:gdLst/>
            <a:ahLst/>
            <a:cxnLst/>
            <a:rect l="0" t="0" r="0" b="0"/>
            <a:pathLst>
              <a:path w="89154" h="228601">
                <a:moveTo>
                  <a:pt x="77936" y="0"/>
                </a:moveTo>
                <a:lnTo>
                  <a:pt x="27973" y="49963"/>
                </a:lnTo>
                <a:lnTo>
                  <a:pt x="21768" y="57439"/>
                </a:lnTo>
                <a:lnTo>
                  <a:pt x="17631" y="63693"/>
                </a:lnTo>
                <a:lnTo>
                  <a:pt x="0" y="98738"/>
                </a:lnTo>
                <a:lnTo>
                  <a:pt x="579" y="101385"/>
                </a:lnTo>
                <a:lnTo>
                  <a:pt x="2235" y="104421"/>
                </a:lnTo>
                <a:lnTo>
                  <a:pt x="4608" y="107714"/>
                </a:lnTo>
                <a:lnTo>
                  <a:pt x="7461" y="111179"/>
                </a:lnTo>
                <a:lnTo>
                  <a:pt x="10633" y="114760"/>
                </a:lnTo>
                <a:lnTo>
                  <a:pt x="14017" y="118416"/>
                </a:lnTo>
                <a:lnTo>
                  <a:pt x="18813" y="120855"/>
                </a:lnTo>
                <a:lnTo>
                  <a:pt x="24552" y="122480"/>
                </a:lnTo>
                <a:lnTo>
                  <a:pt x="30916" y="123563"/>
                </a:lnTo>
                <a:lnTo>
                  <a:pt x="37700" y="125556"/>
                </a:lnTo>
                <a:lnTo>
                  <a:pt x="44762" y="128154"/>
                </a:lnTo>
                <a:lnTo>
                  <a:pt x="52010" y="131156"/>
                </a:lnTo>
                <a:lnTo>
                  <a:pt x="58112" y="134427"/>
                </a:lnTo>
                <a:lnTo>
                  <a:pt x="63450" y="137879"/>
                </a:lnTo>
                <a:lnTo>
                  <a:pt x="68279" y="141449"/>
                </a:lnTo>
                <a:lnTo>
                  <a:pt x="72768" y="143829"/>
                </a:lnTo>
                <a:lnTo>
                  <a:pt x="77031" y="145417"/>
                </a:lnTo>
                <a:lnTo>
                  <a:pt x="81143" y="146475"/>
                </a:lnTo>
                <a:lnTo>
                  <a:pt x="83885" y="148450"/>
                </a:lnTo>
                <a:lnTo>
                  <a:pt x="85712" y="151037"/>
                </a:lnTo>
                <a:lnTo>
                  <a:pt x="87742" y="157298"/>
                </a:lnTo>
                <a:lnTo>
                  <a:pt x="88645" y="164313"/>
                </a:lnTo>
                <a:lnTo>
                  <a:pt x="88885" y="167962"/>
                </a:lnTo>
                <a:lnTo>
                  <a:pt x="89045" y="171665"/>
                </a:lnTo>
                <a:lnTo>
                  <a:pt x="89153" y="175404"/>
                </a:lnTo>
                <a:lnTo>
                  <a:pt x="87954" y="179166"/>
                </a:lnTo>
                <a:lnTo>
                  <a:pt x="85884" y="182944"/>
                </a:lnTo>
                <a:lnTo>
                  <a:pt x="83236" y="186733"/>
                </a:lnTo>
                <a:lnTo>
                  <a:pt x="81469" y="190529"/>
                </a:lnTo>
                <a:lnTo>
                  <a:pt x="80292" y="194329"/>
                </a:lnTo>
                <a:lnTo>
                  <a:pt x="79506" y="198133"/>
                </a:lnTo>
                <a:lnTo>
                  <a:pt x="76443" y="201939"/>
                </a:lnTo>
                <a:lnTo>
                  <a:pt x="71860" y="205746"/>
                </a:lnTo>
                <a:lnTo>
                  <a:pt x="66266" y="209554"/>
                </a:lnTo>
                <a:lnTo>
                  <a:pt x="61267" y="213363"/>
                </a:lnTo>
                <a:lnTo>
                  <a:pt x="56663" y="217172"/>
                </a:lnTo>
                <a:lnTo>
                  <a:pt x="52324" y="220982"/>
                </a:lnTo>
                <a:lnTo>
                  <a:pt x="46891" y="223521"/>
                </a:lnTo>
                <a:lnTo>
                  <a:pt x="40731" y="225214"/>
                </a:lnTo>
                <a:lnTo>
                  <a:pt x="26696" y="227597"/>
                </a:lnTo>
                <a:lnTo>
                  <a:pt x="9357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3"/>
          <p:cNvSpPr/>
          <p:nvPr/>
        </p:nvSpPr>
        <p:spPr>
          <a:xfrm>
            <a:off x="8446769" y="3120389"/>
            <a:ext cx="32703" cy="331471"/>
          </a:xfrm>
          <a:custGeom>
            <a:avLst/>
            <a:gdLst/>
            <a:ahLst/>
            <a:cxnLst/>
            <a:rect l="0" t="0" r="0" b="0"/>
            <a:pathLst>
              <a:path w="32703" h="331471">
                <a:moveTo>
                  <a:pt x="22860" y="0"/>
                </a:moveTo>
                <a:lnTo>
                  <a:pt x="28929" y="12136"/>
                </a:lnTo>
                <a:lnTo>
                  <a:pt x="30715" y="18251"/>
                </a:lnTo>
                <a:lnTo>
                  <a:pt x="31908" y="24868"/>
                </a:lnTo>
                <a:lnTo>
                  <a:pt x="32702" y="31818"/>
                </a:lnTo>
                <a:lnTo>
                  <a:pt x="31961" y="38992"/>
                </a:lnTo>
                <a:lnTo>
                  <a:pt x="30198" y="46315"/>
                </a:lnTo>
                <a:lnTo>
                  <a:pt x="27752" y="53737"/>
                </a:lnTo>
                <a:lnTo>
                  <a:pt x="26121" y="61225"/>
                </a:lnTo>
                <a:lnTo>
                  <a:pt x="25034" y="68757"/>
                </a:lnTo>
                <a:lnTo>
                  <a:pt x="24310" y="76318"/>
                </a:lnTo>
                <a:lnTo>
                  <a:pt x="22557" y="87709"/>
                </a:lnTo>
                <a:lnTo>
                  <a:pt x="17222" y="117299"/>
                </a:lnTo>
                <a:lnTo>
                  <a:pt x="15292" y="131539"/>
                </a:lnTo>
                <a:lnTo>
                  <a:pt x="14005" y="144843"/>
                </a:lnTo>
                <a:lnTo>
                  <a:pt x="13147" y="157522"/>
                </a:lnTo>
                <a:lnTo>
                  <a:pt x="12193" y="178384"/>
                </a:lnTo>
                <a:lnTo>
                  <a:pt x="11939" y="187502"/>
                </a:lnTo>
                <a:lnTo>
                  <a:pt x="10500" y="198662"/>
                </a:lnTo>
                <a:lnTo>
                  <a:pt x="8270" y="211181"/>
                </a:lnTo>
                <a:lnTo>
                  <a:pt x="5513" y="224608"/>
                </a:lnTo>
                <a:lnTo>
                  <a:pt x="3675" y="241179"/>
                </a:lnTo>
                <a:lnTo>
                  <a:pt x="2450" y="259846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4"/>
          <p:cNvSpPr/>
          <p:nvPr/>
        </p:nvSpPr>
        <p:spPr>
          <a:xfrm>
            <a:off x="8389619" y="3254434"/>
            <a:ext cx="114941" cy="25976"/>
          </a:xfrm>
          <a:custGeom>
            <a:avLst/>
            <a:gdLst/>
            <a:ahLst/>
            <a:cxnLst/>
            <a:rect l="0" t="0" r="0" b="0"/>
            <a:pathLst>
              <a:path w="114941" h="25976">
                <a:moveTo>
                  <a:pt x="0" y="25975"/>
                </a:moveTo>
                <a:lnTo>
                  <a:pt x="12137" y="19908"/>
                </a:lnTo>
                <a:lnTo>
                  <a:pt x="15711" y="16850"/>
                </a:lnTo>
                <a:lnTo>
                  <a:pt x="18094" y="13542"/>
                </a:lnTo>
                <a:lnTo>
                  <a:pt x="19683" y="10067"/>
                </a:lnTo>
                <a:lnTo>
                  <a:pt x="23282" y="7749"/>
                </a:lnTo>
                <a:lnTo>
                  <a:pt x="28222" y="6205"/>
                </a:lnTo>
                <a:lnTo>
                  <a:pt x="34055" y="5175"/>
                </a:lnTo>
                <a:lnTo>
                  <a:pt x="41753" y="4488"/>
                </a:lnTo>
                <a:lnTo>
                  <a:pt x="50696" y="4031"/>
                </a:lnTo>
                <a:lnTo>
                  <a:pt x="60467" y="3726"/>
                </a:lnTo>
                <a:lnTo>
                  <a:pt x="72062" y="2252"/>
                </a:lnTo>
                <a:lnTo>
                  <a:pt x="84872" y="0"/>
                </a:lnTo>
                <a:lnTo>
                  <a:pt x="114940" y="9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5"/>
          <p:cNvSpPr/>
          <p:nvPr/>
        </p:nvSpPr>
        <p:spPr>
          <a:xfrm>
            <a:off x="8572500" y="3257550"/>
            <a:ext cx="11430" cy="11430"/>
          </a:xfrm>
          <a:custGeom>
            <a:avLst/>
            <a:gdLst/>
            <a:ahLst/>
            <a:cxnLst/>
            <a:rect l="0" t="0" r="0" b="0"/>
            <a:pathLst>
              <a:path w="11430" h="11430">
                <a:moveTo>
                  <a:pt x="0" y="0"/>
                </a:moveTo>
                <a:lnTo>
                  <a:pt x="11429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6"/>
          <p:cNvSpPr/>
          <p:nvPr/>
        </p:nvSpPr>
        <p:spPr>
          <a:xfrm>
            <a:off x="8401050" y="3224003"/>
            <a:ext cx="114973" cy="22117"/>
          </a:xfrm>
          <a:custGeom>
            <a:avLst/>
            <a:gdLst/>
            <a:ahLst/>
            <a:cxnLst/>
            <a:rect l="0" t="0" r="0" b="0"/>
            <a:pathLst>
              <a:path w="114973" h="22117">
                <a:moveTo>
                  <a:pt x="0" y="22116"/>
                </a:moveTo>
                <a:lnTo>
                  <a:pt x="12135" y="16049"/>
                </a:lnTo>
                <a:lnTo>
                  <a:pt x="16980" y="14261"/>
                </a:lnTo>
                <a:lnTo>
                  <a:pt x="21480" y="13069"/>
                </a:lnTo>
                <a:lnTo>
                  <a:pt x="25750" y="12275"/>
                </a:lnTo>
                <a:lnTo>
                  <a:pt x="31136" y="11746"/>
                </a:lnTo>
                <a:lnTo>
                  <a:pt x="37268" y="11392"/>
                </a:lnTo>
                <a:lnTo>
                  <a:pt x="43894" y="11157"/>
                </a:lnTo>
                <a:lnTo>
                  <a:pt x="53392" y="9730"/>
                </a:lnTo>
                <a:lnTo>
                  <a:pt x="64805" y="7509"/>
                </a:lnTo>
                <a:lnTo>
                  <a:pt x="77494" y="4758"/>
                </a:lnTo>
                <a:lnTo>
                  <a:pt x="87222" y="2924"/>
                </a:lnTo>
                <a:lnTo>
                  <a:pt x="94977" y="1702"/>
                </a:lnTo>
                <a:lnTo>
                  <a:pt x="101418" y="886"/>
                </a:lnTo>
                <a:lnTo>
                  <a:pt x="108253" y="343"/>
                </a:lnTo>
                <a:lnTo>
                  <a:pt x="1149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7"/>
          <p:cNvSpPr/>
          <p:nvPr/>
        </p:nvSpPr>
        <p:spPr>
          <a:xfrm>
            <a:off x="8686800" y="3200400"/>
            <a:ext cx="11430" cy="11430"/>
          </a:xfrm>
          <a:custGeom>
            <a:avLst/>
            <a:gdLst/>
            <a:ahLst/>
            <a:cxnLst/>
            <a:rect l="0" t="0" r="0" b="0"/>
            <a:pathLst>
              <a:path w="11430" h="11430">
                <a:moveTo>
                  <a:pt x="0" y="0"/>
                </a:moveTo>
                <a:lnTo>
                  <a:pt x="11429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98"/>
          <p:cNvSpPr/>
          <p:nvPr/>
        </p:nvSpPr>
        <p:spPr>
          <a:xfrm>
            <a:off x="8526779" y="3291839"/>
            <a:ext cx="91441" cy="136976"/>
          </a:xfrm>
          <a:custGeom>
            <a:avLst/>
            <a:gdLst/>
            <a:ahLst/>
            <a:cxnLst/>
            <a:rect l="0" t="0" r="0" b="0"/>
            <a:pathLst>
              <a:path w="91441" h="136976">
                <a:moveTo>
                  <a:pt x="0" y="11431"/>
                </a:moveTo>
                <a:lnTo>
                  <a:pt x="0" y="27340"/>
                </a:lnTo>
                <a:lnTo>
                  <a:pt x="1271" y="32196"/>
                </a:lnTo>
                <a:lnTo>
                  <a:pt x="3387" y="37975"/>
                </a:lnTo>
                <a:lnTo>
                  <a:pt x="6069" y="44367"/>
                </a:lnTo>
                <a:lnTo>
                  <a:pt x="7855" y="49898"/>
                </a:lnTo>
                <a:lnTo>
                  <a:pt x="9048" y="54855"/>
                </a:lnTo>
                <a:lnTo>
                  <a:pt x="9842" y="59430"/>
                </a:lnTo>
                <a:lnTo>
                  <a:pt x="10371" y="65020"/>
                </a:lnTo>
                <a:lnTo>
                  <a:pt x="10724" y="71287"/>
                </a:lnTo>
                <a:lnTo>
                  <a:pt x="10960" y="78005"/>
                </a:lnTo>
                <a:lnTo>
                  <a:pt x="12387" y="86293"/>
                </a:lnTo>
                <a:lnTo>
                  <a:pt x="14608" y="95629"/>
                </a:lnTo>
                <a:lnTo>
                  <a:pt x="21230" y="119784"/>
                </a:lnTo>
                <a:lnTo>
                  <a:pt x="21773" y="123037"/>
                </a:lnTo>
                <a:lnTo>
                  <a:pt x="22136" y="126474"/>
                </a:lnTo>
                <a:lnTo>
                  <a:pt x="22717" y="135050"/>
                </a:lnTo>
                <a:lnTo>
                  <a:pt x="24035" y="135753"/>
                </a:lnTo>
                <a:lnTo>
                  <a:pt x="26184" y="136223"/>
                </a:lnTo>
                <a:lnTo>
                  <a:pt x="28886" y="136535"/>
                </a:lnTo>
                <a:lnTo>
                  <a:pt x="31958" y="136743"/>
                </a:lnTo>
                <a:lnTo>
                  <a:pt x="35275" y="136882"/>
                </a:lnTo>
                <a:lnTo>
                  <a:pt x="38757" y="136975"/>
                </a:lnTo>
                <a:lnTo>
                  <a:pt x="41078" y="135767"/>
                </a:lnTo>
                <a:lnTo>
                  <a:pt x="42625" y="133691"/>
                </a:lnTo>
                <a:lnTo>
                  <a:pt x="43657" y="131038"/>
                </a:lnTo>
                <a:lnTo>
                  <a:pt x="44345" y="127999"/>
                </a:lnTo>
                <a:lnTo>
                  <a:pt x="44804" y="124703"/>
                </a:lnTo>
                <a:lnTo>
                  <a:pt x="45109" y="121235"/>
                </a:lnTo>
                <a:lnTo>
                  <a:pt x="45313" y="117654"/>
                </a:lnTo>
                <a:lnTo>
                  <a:pt x="45540" y="110287"/>
                </a:lnTo>
                <a:lnTo>
                  <a:pt x="46869" y="106545"/>
                </a:lnTo>
                <a:lnTo>
                  <a:pt x="49026" y="102780"/>
                </a:lnTo>
                <a:lnTo>
                  <a:pt x="51735" y="99000"/>
                </a:lnTo>
                <a:lnTo>
                  <a:pt x="54810" y="92670"/>
                </a:lnTo>
                <a:lnTo>
                  <a:pt x="58130" y="84640"/>
                </a:lnTo>
                <a:lnTo>
                  <a:pt x="61614" y="75477"/>
                </a:lnTo>
                <a:lnTo>
                  <a:pt x="66476" y="65558"/>
                </a:lnTo>
                <a:lnTo>
                  <a:pt x="72258" y="55136"/>
                </a:lnTo>
                <a:lnTo>
                  <a:pt x="87650" y="29236"/>
                </a:lnTo>
                <a:lnTo>
                  <a:pt x="88914" y="25841"/>
                </a:lnTo>
                <a:lnTo>
                  <a:pt x="89757" y="22307"/>
                </a:lnTo>
                <a:lnTo>
                  <a:pt x="91108" y="13579"/>
                </a:lnTo>
                <a:lnTo>
                  <a:pt x="91218" y="11593"/>
                </a:lnTo>
                <a:lnTo>
                  <a:pt x="914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99"/>
          <p:cNvSpPr/>
          <p:nvPr/>
        </p:nvSpPr>
        <p:spPr>
          <a:xfrm>
            <a:off x="8686800" y="3154679"/>
            <a:ext cx="11291" cy="274322"/>
          </a:xfrm>
          <a:custGeom>
            <a:avLst/>
            <a:gdLst/>
            <a:ahLst/>
            <a:cxnLst/>
            <a:rect l="0" t="0" r="0" b="0"/>
            <a:pathLst>
              <a:path w="11291" h="274322">
                <a:moveTo>
                  <a:pt x="0" y="0"/>
                </a:moveTo>
                <a:lnTo>
                  <a:pt x="0" y="25751"/>
                </a:lnTo>
                <a:lnTo>
                  <a:pt x="1270" y="38757"/>
                </a:lnTo>
                <a:lnTo>
                  <a:pt x="7855" y="96715"/>
                </a:lnTo>
                <a:lnTo>
                  <a:pt x="9841" y="118338"/>
                </a:lnTo>
                <a:lnTo>
                  <a:pt x="10724" y="132182"/>
                </a:lnTo>
                <a:lnTo>
                  <a:pt x="10959" y="137651"/>
                </a:lnTo>
                <a:lnTo>
                  <a:pt x="11220" y="150502"/>
                </a:lnTo>
                <a:lnTo>
                  <a:pt x="11290" y="157485"/>
                </a:lnTo>
                <a:lnTo>
                  <a:pt x="10067" y="168490"/>
                </a:lnTo>
                <a:lnTo>
                  <a:pt x="7981" y="182177"/>
                </a:lnTo>
                <a:lnTo>
                  <a:pt x="5320" y="197652"/>
                </a:lnTo>
                <a:lnTo>
                  <a:pt x="3547" y="209238"/>
                </a:lnTo>
                <a:lnTo>
                  <a:pt x="2364" y="218232"/>
                </a:lnTo>
                <a:lnTo>
                  <a:pt x="1576" y="225498"/>
                </a:lnTo>
                <a:lnTo>
                  <a:pt x="1051" y="231612"/>
                </a:lnTo>
                <a:lnTo>
                  <a:pt x="700" y="236958"/>
                </a:lnTo>
                <a:lnTo>
                  <a:pt x="311" y="246285"/>
                </a:lnTo>
                <a:lnTo>
                  <a:pt x="207" y="250550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0"/>
          <p:cNvSpPr/>
          <p:nvPr/>
        </p:nvSpPr>
        <p:spPr>
          <a:xfrm>
            <a:off x="8745697" y="3257550"/>
            <a:ext cx="89694" cy="160021"/>
          </a:xfrm>
          <a:custGeom>
            <a:avLst/>
            <a:gdLst/>
            <a:ahLst/>
            <a:cxnLst/>
            <a:rect l="0" t="0" r="0" b="0"/>
            <a:pathLst>
              <a:path w="89694" h="160021">
                <a:moveTo>
                  <a:pt x="55403" y="0"/>
                </a:moveTo>
                <a:lnTo>
                  <a:pt x="43267" y="6067"/>
                </a:lnTo>
                <a:lnTo>
                  <a:pt x="38422" y="9125"/>
                </a:lnTo>
                <a:lnTo>
                  <a:pt x="33922" y="12433"/>
                </a:lnTo>
                <a:lnTo>
                  <a:pt x="29652" y="15909"/>
                </a:lnTo>
                <a:lnTo>
                  <a:pt x="26806" y="19496"/>
                </a:lnTo>
                <a:lnTo>
                  <a:pt x="24908" y="23157"/>
                </a:lnTo>
                <a:lnTo>
                  <a:pt x="23642" y="26868"/>
                </a:lnTo>
                <a:lnTo>
                  <a:pt x="21529" y="31882"/>
                </a:lnTo>
                <a:lnTo>
                  <a:pt x="18850" y="37764"/>
                </a:lnTo>
                <a:lnTo>
                  <a:pt x="15794" y="44226"/>
                </a:lnTo>
                <a:lnTo>
                  <a:pt x="13757" y="51074"/>
                </a:lnTo>
                <a:lnTo>
                  <a:pt x="12399" y="58179"/>
                </a:lnTo>
                <a:lnTo>
                  <a:pt x="11494" y="65456"/>
                </a:lnTo>
                <a:lnTo>
                  <a:pt x="9619" y="71577"/>
                </a:lnTo>
                <a:lnTo>
                  <a:pt x="7101" y="76928"/>
                </a:lnTo>
                <a:lnTo>
                  <a:pt x="4151" y="81765"/>
                </a:lnTo>
                <a:lnTo>
                  <a:pt x="2185" y="86260"/>
                </a:lnTo>
                <a:lnTo>
                  <a:pt x="874" y="90526"/>
                </a:lnTo>
                <a:lnTo>
                  <a:pt x="0" y="94641"/>
                </a:lnTo>
                <a:lnTo>
                  <a:pt x="688" y="99924"/>
                </a:lnTo>
                <a:lnTo>
                  <a:pt x="2416" y="105986"/>
                </a:lnTo>
                <a:lnTo>
                  <a:pt x="8247" y="121830"/>
                </a:lnTo>
                <a:lnTo>
                  <a:pt x="9996" y="124399"/>
                </a:lnTo>
                <a:lnTo>
                  <a:pt x="12431" y="127383"/>
                </a:lnTo>
                <a:lnTo>
                  <a:pt x="15325" y="130642"/>
                </a:lnTo>
                <a:lnTo>
                  <a:pt x="18524" y="131544"/>
                </a:lnTo>
                <a:lnTo>
                  <a:pt x="21927" y="130876"/>
                </a:lnTo>
                <a:lnTo>
                  <a:pt x="30445" y="126746"/>
                </a:lnTo>
                <a:lnTo>
                  <a:pt x="32415" y="126407"/>
                </a:lnTo>
                <a:lnTo>
                  <a:pt x="34998" y="126181"/>
                </a:lnTo>
                <a:lnTo>
                  <a:pt x="37990" y="126031"/>
                </a:lnTo>
                <a:lnTo>
                  <a:pt x="39983" y="124660"/>
                </a:lnTo>
                <a:lnTo>
                  <a:pt x="41313" y="122477"/>
                </a:lnTo>
                <a:lnTo>
                  <a:pt x="42199" y="119751"/>
                </a:lnTo>
                <a:lnTo>
                  <a:pt x="44061" y="116664"/>
                </a:lnTo>
                <a:lnTo>
                  <a:pt x="46571" y="113336"/>
                </a:lnTo>
                <a:lnTo>
                  <a:pt x="49515" y="109847"/>
                </a:lnTo>
                <a:lnTo>
                  <a:pt x="52747" y="103711"/>
                </a:lnTo>
                <a:lnTo>
                  <a:pt x="56172" y="95811"/>
                </a:lnTo>
                <a:lnTo>
                  <a:pt x="59725" y="86733"/>
                </a:lnTo>
                <a:lnTo>
                  <a:pt x="62095" y="78142"/>
                </a:lnTo>
                <a:lnTo>
                  <a:pt x="63674" y="69875"/>
                </a:lnTo>
                <a:lnTo>
                  <a:pt x="66209" y="50491"/>
                </a:lnTo>
                <a:lnTo>
                  <a:pt x="66417" y="47630"/>
                </a:lnTo>
                <a:lnTo>
                  <a:pt x="66555" y="44453"/>
                </a:lnTo>
                <a:lnTo>
                  <a:pt x="66648" y="41066"/>
                </a:lnTo>
                <a:lnTo>
                  <a:pt x="66817" y="15202"/>
                </a:lnTo>
                <a:lnTo>
                  <a:pt x="66822" y="15214"/>
                </a:lnTo>
                <a:lnTo>
                  <a:pt x="66828" y="18615"/>
                </a:lnTo>
                <a:lnTo>
                  <a:pt x="68099" y="22570"/>
                </a:lnTo>
                <a:lnTo>
                  <a:pt x="70217" y="27746"/>
                </a:lnTo>
                <a:lnTo>
                  <a:pt x="72899" y="33737"/>
                </a:lnTo>
                <a:lnTo>
                  <a:pt x="74687" y="39001"/>
                </a:lnTo>
                <a:lnTo>
                  <a:pt x="75879" y="43781"/>
                </a:lnTo>
                <a:lnTo>
                  <a:pt x="76673" y="48237"/>
                </a:lnTo>
                <a:lnTo>
                  <a:pt x="77203" y="52478"/>
                </a:lnTo>
                <a:lnTo>
                  <a:pt x="77556" y="56575"/>
                </a:lnTo>
                <a:lnTo>
                  <a:pt x="77792" y="60576"/>
                </a:lnTo>
                <a:lnTo>
                  <a:pt x="78053" y="71796"/>
                </a:lnTo>
                <a:lnTo>
                  <a:pt x="78123" y="78344"/>
                </a:lnTo>
                <a:lnTo>
                  <a:pt x="79439" y="86519"/>
                </a:lnTo>
                <a:lnTo>
                  <a:pt x="81587" y="95779"/>
                </a:lnTo>
                <a:lnTo>
                  <a:pt x="84289" y="105763"/>
                </a:lnTo>
                <a:lnTo>
                  <a:pt x="86091" y="113688"/>
                </a:lnTo>
                <a:lnTo>
                  <a:pt x="87291" y="120242"/>
                </a:lnTo>
                <a:lnTo>
                  <a:pt x="88092" y="125881"/>
                </a:lnTo>
                <a:lnTo>
                  <a:pt x="88625" y="132181"/>
                </a:lnTo>
                <a:lnTo>
                  <a:pt x="88981" y="138920"/>
                </a:lnTo>
                <a:lnTo>
                  <a:pt x="89693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1"/>
          <p:cNvSpPr/>
          <p:nvPr/>
        </p:nvSpPr>
        <p:spPr>
          <a:xfrm>
            <a:off x="8903969" y="3154679"/>
            <a:ext cx="21232" cy="262892"/>
          </a:xfrm>
          <a:custGeom>
            <a:avLst/>
            <a:gdLst/>
            <a:ahLst/>
            <a:cxnLst/>
            <a:rect l="0" t="0" r="0" b="0"/>
            <a:pathLst>
              <a:path w="21232" h="262892">
                <a:moveTo>
                  <a:pt x="0" y="0"/>
                </a:moveTo>
                <a:lnTo>
                  <a:pt x="0" y="77436"/>
                </a:lnTo>
                <a:lnTo>
                  <a:pt x="1271" y="93534"/>
                </a:lnTo>
                <a:lnTo>
                  <a:pt x="9047" y="174404"/>
                </a:lnTo>
                <a:lnTo>
                  <a:pt x="10372" y="193083"/>
                </a:lnTo>
                <a:lnTo>
                  <a:pt x="10959" y="205618"/>
                </a:lnTo>
                <a:lnTo>
                  <a:pt x="12387" y="210739"/>
                </a:lnTo>
                <a:lnTo>
                  <a:pt x="14608" y="215423"/>
                </a:lnTo>
                <a:lnTo>
                  <a:pt x="17359" y="219815"/>
                </a:lnTo>
                <a:lnTo>
                  <a:pt x="19193" y="224014"/>
                </a:lnTo>
                <a:lnTo>
                  <a:pt x="20415" y="228083"/>
                </a:lnTo>
                <a:lnTo>
                  <a:pt x="21231" y="232065"/>
                </a:lnTo>
                <a:lnTo>
                  <a:pt x="20504" y="237260"/>
                </a:lnTo>
                <a:lnTo>
                  <a:pt x="18749" y="243263"/>
                </a:lnTo>
                <a:lnTo>
                  <a:pt x="11431" y="262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2"/>
          <p:cNvSpPr/>
          <p:nvPr/>
        </p:nvSpPr>
        <p:spPr>
          <a:xfrm>
            <a:off x="8835390" y="3188969"/>
            <a:ext cx="160020" cy="45721"/>
          </a:xfrm>
          <a:custGeom>
            <a:avLst/>
            <a:gdLst/>
            <a:ahLst/>
            <a:cxnLst/>
            <a:rect l="0" t="0" r="0" b="0"/>
            <a:pathLst>
              <a:path w="160020" h="45721">
                <a:moveTo>
                  <a:pt x="0" y="45720"/>
                </a:moveTo>
                <a:lnTo>
                  <a:pt x="0" y="39653"/>
                </a:lnTo>
                <a:lnTo>
                  <a:pt x="1270" y="37865"/>
                </a:lnTo>
                <a:lnTo>
                  <a:pt x="3386" y="36674"/>
                </a:lnTo>
                <a:lnTo>
                  <a:pt x="6068" y="35879"/>
                </a:lnTo>
                <a:lnTo>
                  <a:pt x="10395" y="34080"/>
                </a:lnTo>
                <a:lnTo>
                  <a:pt x="15820" y="31610"/>
                </a:lnTo>
                <a:lnTo>
                  <a:pt x="21976" y="28693"/>
                </a:lnTo>
                <a:lnTo>
                  <a:pt x="31161" y="25479"/>
                </a:lnTo>
                <a:lnTo>
                  <a:pt x="42364" y="22066"/>
                </a:lnTo>
                <a:lnTo>
                  <a:pt x="54913" y="18521"/>
                </a:lnTo>
                <a:lnTo>
                  <a:pt x="72168" y="14887"/>
                </a:lnTo>
                <a:lnTo>
                  <a:pt x="92562" y="11195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3"/>
          <p:cNvSpPr/>
          <p:nvPr/>
        </p:nvSpPr>
        <p:spPr>
          <a:xfrm>
            <a:off x="8995409" y="3211985"/>
            <a:ext cx="137161" cy="170707"/>
          </a:xfrm>
          <a:custGeom>
            <a:avLst/>
            <a:gdLst/>
            <a:ahLst/>
            <a:cxnLst/>
            <a:rect l="0" t="0" r="0" b="0"/>
            <a:pathLst>
              <a:path w="137161" h="170707">
                <a:moveTo>
                  <a:pt x="0" y="91285"/>
                </a:moveTo>
                <a:lnTo>
                  <a:pt x="12136" y="91285"/>
                </a:lnTo>
                <a:lnTo>
                  <a:pt x="16981" y="90015"/>
                </a:lnTo>
                <a:lnTo>
                  <a:pt x="21481" y="87898"/>
                </a:lnTo>
                <a:lnTo>
                  <a:pt x="25751" y="85217"/>
                </a:lnTo>
                <a:lnTo>
                  <a:pt x="31137" y="82159"/>
                </a:lnTo>
                <a:lnTo>
                  <a:pt x="53223" y="70484"/>
                </a:lnTo>
                <a:lnTo>
                  <a:pt x="68123" y="62967"/>
                </a:lnTo>
                <a:lnTo>
                  <a:pt x="72085" y="59706"/>
                </a:lnTo>
                <a:lnTo>
                  <a:pt x="74728" y="56262"/>
                </a:lnTo>
                <a:lnTo>
                  <a:pt x="76488" y="52696"/>
                </a:lnTo>
                <a:lnTo>
                  <a:pt x="78933" y="49049"/>
                </a:lnTo>
                <a:lnTo>
                  <a:pt x="81832" y="45347"/>
                </a:lnTo>
                <a:lnTo>
                  <a:pt x="89543" y="36349"/>
                </a:lnTo>
                <a:lnTo>
                  <a:pt x="93984" y="31732"/>
                </a:lnTo>
                <a:lnTo>
                  <a:pt x="96946" y="28723"/>
                </a:lnTo>
                <a:lnTo>
                  <a:pt x="98921" y="25447"/>
                </a:lnTo>
                <a:lnTo>
                  <a:pt x="100238" y="21993"/>
                </a:lnTo>
                <a:lnTo>
                  <a:pt x="101115" y="18420"/>
                </a:lnTo>
                <a:lnTo>
                  <a:pt x="100430" y="16038"/>
                </a:lnTo>
                <a:lnTo>
                  <a:pt x="98704" y="14450"/>
                </a:lnTo>
                <a:lnTo>
                  <a:pt x="96283" y="13392"/>
                </a:lnTo>
                <a:lnTo>
                  <a:pt x="94668" y="11416"/>
                </a:lnTo>
                <a:lnTo>
                  <a:pt x="93592" y="8829"/>
                </a:lnTo>
                <a:lnTo>
                  <a:pt x="91866" y="1619"/>
                </a:lnTo>
                <a:lnTo>
                  <a:pt x="90454" y="1028"/>
                </a:lnTo>
                <a:lnTo>
                  <a:pt x="88243" y="633"/>
                </a:lnTo>
                <a:lnTo>
                  <a:pt x="85499" y="370"/>
                </a:lnTo>
                <a:lnTo>
                  <a:pt x="82399" y="195"/>
                </a:lnTo>
                <a:lnTo>
                  <a:pt x="75569" y="0"/>
                </a:lnTo>
                <a:lnTo>
                  <a:pt x="73239" y="1218"/>
                </a:lnTo>
                <a:lnTo>
                  <a:pt x="71686" y="3300"/>
                </a:lnTo>
                <a:lnTo>
                  <a:pt x="70651" y="5958"/>
                </a:lnTo>
                <a:lnTo>
                  <a:pt x="67421" y="11541"/>
                </a:lnTo>
                <a:lnTo>
                  <a:pt x="57059" y="27903"/>
                </a:lnTo>
                <a:lnTo>
                  <a:pt x="52010" y="36330"/>
                </a:lnTo>
                <a:lnTo>
                  <a:pt x="47373" y="44488"/>
                </a:lnTo>
                <a:lnTo>
                  <a:pt x="38834" y="60326"/>
                </a:lnTo>
                <a:lnTo>
                  <a:pt x="30807" y="75832"/>
                </a:lnTo>
                <a:lnTo>
                  <a:pt x="28158" y="83523"/>
                </a:lnTo>
                <a:lnTo>
                  <a:pt x="26393" y="91190"/>
                </a:lnTo>
                <a:lnTo>
                  <a:pt x="25216" y="98841"/>
                </a:lnTo>
                <a:lnTo>
                  <a:pt x="24430" y="106482"/>
                </a:lnTo>
                <a:lnTo>
                  <a:pt x="23907" y="114117"/>
                </a:lnTo>
                <a:lnTo>
                  <a:pt x="23558" y="121746"/>
                </a:lnTo>
                <a:lnTo>
                  <a:pt x="24596" y="129372"/>
                </a:lnTo>
                <a:lnTo>
                  <a:pt x="26557" y="136996"/>
                </a:lnTo>
                <a:lnTo>
                  <a:pt x="29135" y="144619"/>
                </a:lnTo>
                <a:lnTo>
                  <a:pt x="32123" y="149701"/>
                </a:lnTo>
                <a:lnTo>
                  <a:pt x="35386" y="153089"/>
                </a:lnTo>
                <a:lnTo>
                  <a:pt x="38831" y="155347"/>
                </a:lnTo>
                <a:lnTo>
                  <a:pt x="43667" y="158123"/>
                </a:lnTo>
                <a:lnTo>
                  <a:pt x="55815" y="164594"/>
                </a:lnTo>
                <a:lnTo>
                  <a:pt x="61340" y="166828"/>
                </a:lnTo>
                <a:lnTo>
                  <a:pt x="66293" y="168317"/>
                </a:lnTo>
                <a:lnTo>
                  <a:pt x="70866" y="169309"/>
                </a:lnTo>
                <a:lnTo>
                  <a:pt x="76454" y="169971"/>
                </a:lnTo>
                <a:lnTo>
                  <a:pt x="82719" y="170412"/>
                </a:lnTo>
                <a:lnTo>
                  <a:pt x="89437" y="170706"/>
                </a:lnTo>
                <a:lnTo>
                  <a:pt x="95184" y="169632"/>
                </a:lnTo>
                <a:lnTo>
                  <a:pt x="100286" y="167647"/>
                </a:lnTo>
                <a:lnTo>
                  <a:pt x="104958" y="165052"/>
                </a:lnTo>
                <a:lnTo>
                  <a:pt x="109343" y="163323"/>
                </a:lnTo>
                <a:lnTo>
                  <a:pt x="113535" y="162170"/>
                </a:lnTo>
                <a:lnTo>
                  <a:pt x="117600" y="161402"/>
                </a:lnTo>
                <a:lnTo>
                  <a:pt x="121581" y="160889"/>
                </a:lnTo>
                <a:lnTo>
                  <a:pt x="125504" y="160548"/>
                </a:lnTo>
                <a:lnTo>
                  <a:pt x="129389" y="160320"/>
                </a:lnTo>
                <a:lnTo>
                  <a:pt x="131980" y="158898"/>
                </a:lnTo>
                <a:lnTo>
                  <a:pt x="133706" y="156681"/>
                </a:lnTo>
                <a:lnTo>
                  <a:pt x="137160" y="148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Business plan presentation">
  <a:themeElements>
    <a:clrScheme name="Business plan presentation 11">
      <a:dk1>
        <a:srgbClr val="005A58"/>
      </a:dk1>
      <a:lt1>
        <a:srgbClr val="FFFFFF"/>
      </a:lt1>
      <a:dk2>
        <a:srgbClr val="4BB7B7"/>
      </a:dk2>
      <a:lt2>
        <a:srgbClr val="99CCFF"/>
      </a:lt2>
      <a:accent1>
        <a:srgbClr val="586F9E"/>
      </a:accent1>
      <a:accent2>
        <a:srgbClr val="4A24A8"/>
      </a:accent2>
      <a:accent3>
        <a:srgbClr val="B1D8D8"/>
      </a:accent3>
      <a:accent4>
        <a:srgbClr val="DADADA"/>
      </a:accent4>
      <a:accent5>
        <a:srgbClr val="B4BBCC"/>
      </a:accent5>
      <a:accent6>
        <a:srgbClr val="422098"/>
      </a:accent6>
      <a:hlink>
        <a:srgbClr val="CCECFF"/>
      </a:hlink>
      <a:folHlink>
        <a:srgbClr val="B2B2B2"/>
      </a:folHlink>
    </a:clrScheme>
    <a:fontScheme name="Business plan present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usiness plan presentation 1">
        <a:dk1>
          <a:srgbClr val="5C1F00"/>
        </a:dk1>
        <a:lt1>
          <a:srgbClr val="FFFFFF"/>
        </a:lt1>
        <a:dk2>
          <a:srgbClr val="E55555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0B4B4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2">
        <a:dk1>
          <a:srgbClr val="2D2015"/>
        </a:dk1>
        <a:lt1>
          <a:srgbClr val="FFFFFF"/>
        </a:lt1>
        <a:dk2>
          <a:srgbClr val="9C8D6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BC5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ADBA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3">
        <a:dk1>
          <a:srgbClr val="C0C0C0"/>
        </a:dk1>
        <a:lt1>
          <a:srgbClr val="FFFFFF"/>
        </a:lt1>
        <a:dk2>
          <a:srgbClr val="000000"/>
        </a:dk2>
        <a:lt2>
          <a:srgbClr val="333333"/>
        </a:lt2>
        <a:accent1>
          <a:srgbClr val="5F5F5F"/>
        </a:accent1>
        <a:accent2>
          <a:srgbClr val="DDDDDD"/>
        </a:accent2>
        <a:accent3>
          <a:srgbClr val="FFFFFF"/>
        </a:accent3>
        <a:accent4>
          <a:srgbClr val="A4A4A4"/>
        </a:accent4>
        <a:accent5>
          <a:srgbClr val="B6B6B6"/>
        </a:accent5>
        <a:accent6>
          <a:srgbClr val="C8C8C8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4">
        <a:dk1>
          <a:srgbClr val="003366"/>
        </a:dk1>
        <a:lt1>
          <a:srgbClr val="FFFFFF"/>
        </a:lt1>
        <a:dk2>
          <a:srgbClr val="42A5F0"/>
        </a:dk2>
        <a:lt2>
          <a:srgbClr val="3399FF"/>
        </a:lt2>
        <a:accent1>
          <a:srgbClr val="4880B8"/>
        </a:accent1>
        <a:accent2>
          <a:srgbClr val="00B000"/>
        </a:accent2>
        <a:accent3>
          <a:srgbClr val="B0CFF6"/>
        </a:accent3>
        <a:accent4>
          <a:srgbClr val="DADADA"/>
        </a:accent4>
        <a:accent5>
          <a:srgbClr val="B1C0D8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5">
        <a:dk1>
          <a:srgbClr val="336699"/>
        </a:dk1>
        <a:lt1>
          <a:srgbClr val="FFFFFF"/>
        </a:lt1>
        <a:dk2>
          <a:srgbClr val="DDDDDD"/>
        </a:dk2>
        <a:lt2>
          <a:srgbClr val="B2C8D8"/>
        </a:lt2>
        <a:accent1>
          <a:srgbClr val="1F62C5"/>
        </a:accent1>
        <a:accent2>
          <a:srgbClr val="468A4B"/>
        </a:accent2>
        <a:accent3>
          <a:srgbClr val="EBEBEB"/>
        </a:accent3>
        <a:accent4>
          <a:srgbClr val="DADADA"/>
        </a:accent4>
        <a:accent5>
          <a:srgbClr val="ABB7DF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6">
        <a:dk1>
          <a:srgbClr val="777777"/>
        </a:dk1>
        <a:lt1>
          <a:srgbClr val="FFFFFF"/>
        </a:lt1>
        <a:dk2>
          <a:srgbClr val="ABADA1"/>
        </a:dk2>
        <a:lt2>
          <a:srgbClr val="C2C2BA"/>
        </a:lt2>
        <a:accent1>
          <a:srgbClr val="909082"/>
        </a:accent1>
        <a:accent2>
          <a:srgbClr val="809EA8"/>
        </a:accent2>
        <a:accent3>
          <a:srgbClr val="D2D3CD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7">
        <a:dk1>
          <a:srgbClr val="3E3E5C"/>
        </a:dk1>
        <a:lt1>
          <a:srgbClr val="FFFFFF"/>
        </a:lt1>
        <a:dk2>
          <a:srgbClr val="BABBD2"/>
        </a:dk2>
        <a:lt2>
          <a:srgbClr val="B2B2B2"/>
        </a:lt2>
        <a:accent1>
          <a:srgbClr val="787682"/>
        </a:accent1>
        <a:accent2>
          <a:srgbClr val="6699FF"/>
        </a:accent2>
        <a:accent3>
          <a:srgbClr val="D9DAE5"/>
        </a:accent3>
        <a:accent4>
          <a:srgbClr val="DADADA"/>
        </a:accent4>
        <a:accent5>
          <a:srgbClr val="BEBDC1"/>
        </a:accent5>
        <a:accent6>
          <a:srgbClr val="5C8A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8">
        <a:dk1>
          <a:srgbClr val="777777"/>
        </a:dk1>
        <a:lt1>
          <a:srgbClr val="FFFFDF"/>
        </a:lt1>
        <a:dk2>
          <a:srgbClr val="FFFFD9"/>
        </a:dk2>
        <a:lt2>
          <a:srgbClr val="AA8322"/>
        </a:lt2>
        <a:accent1>
          <a:srgbClr val="D6B778"/>
        </a:accent1>
        <a:accent2>
          <a:srgbClr val="33CCCC"/>
        </a:accent2>
        <a:accent3>
          <a:srgbClr val="FFFFE9"/>
        </a:accent3>
        <a:accent4>
          <a:srgbClr val="DADABE"/>
        </a:accent4>
        <a:accent5>
          <a:srgbClr val="E8D8BE"/>
        </a:accent5>
        <a:accent6>
          <a:srgbClr val="2DB9B9"/>
        </a:accent6>
        <a:hlink>
          <a:srgbClr val="FF505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9">
        <a:dk1>
          <a:srgbClr val="EACD64"/>
        </a:dk1>
        <a:lt1>
          <a:srgbClr val="FEDA9A"/>
        </a:lt1>
        <a:dk2>
          <a:srgbClr val="AD7625"/>
        </a:dk2>
        <a:lt2>
          <a:srgbClr val="969696"/>
        </a:lt2>
        <a:accent1>
          <a:srgbClr val="8F6F59"/>
        </a:accent1>
        <a:accent2>
          <a:srgbClr val="FFC891"/>
        </a:accent2>
        <a:accent3>
          <a:srgbClr val="FEEACA"/>
        </a:accent3>
        <a:accent4>
          <a:srgbClr val="C8AF54"/>
        </a:accent4>
        <a:accent5>
          <a:srgbClr val="C6BBB5"/>
        </a:accent5>
        <a:accent6>
          <a:srgbClr val="E7B583"/>
        </a:accent6>
        <a:hlink>
          <a:srgbClr val="FF8A3B"/>
        </a:hlink>
        <a:folHlink>
          <a:srgbClr val="EEC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10">
        <a:dk1>
          <a:srgbClr val="808080"/>
        </a:dk1>
        <a:lt1>
          <a:srgbClr val="FFFFFF"/>
        </a:lt1>
        <a:dk2>
          <a:srgbClr val="F8F8F8"/>
        </a:dk2>
        <a:lt2>
          <a:srgbClr val="0099CC"/>
        </a:lt2>
        <a:accent1>
          <a:srgbClr val="66A0CC"/>
        </a:accent1>
        <a:accent2>
          <a:srgbClr val="CCCCFF"/>
        </a:accent2>
        <a:accent3>
          <a:srgbClr val="FBFBFB"/>
        </a:accent3>
        <a:accent4>
          <a:srgbClr val="DADADA"/>
        </a:accent4>
        <a:accent5>
          <a:srgbClr val="B8CDE2"/>
        </a:accent5>
        <a:accent6>
          <a:srgbClr val="B9B9E7"/>
        </a:accent6>
        <a:hlink>
          <a:srgbClr val="3333CC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11">
        <a:dk1>
          <a:srgbClr val="005A58"/>
        </a:dk1>
        <a:lt1>
          <a:srgbClr val="FFFFFF"/>
        </a:lt1>
        <a:dk2>
          <a:srgbClr val="4BB7B7"/>
        </a:dk2>
        <a:lt2>
          <a:srgbClr val="99CCFF"/>
        </a:lt2>
        <a:accent1>
          <a:srgbClr val="586F9E"/>
        </a:accent1>
        <a:accent2>
          <a:srgbClr val="4A24A8"/>
        </a:accent2>
        <a:accent3>
          <a:srgbClr val="B1D8D8"/>
        </a:accent3>
        <a:accent4>
          <a:srgbClr val="DADADA"/>
        </a:accent4>
        <a:accent5>
          <a:srgbClr val="B4BBCC"/>
        </a:accent5>
        <a:accent6>
          <a:srgbClr val="422098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nancial performance presentation">
  <a:themeElements>
    <a:clrScheme name="Financial performance presentation 3">
      <a:dk1>
        <a:srgbClr val="5F5F5F"/>
      </a:dk1>
      <a:lt1>
        <a:srgbClr val="DEF6F1"/>
      </a:lt1>
      <a:dk2>
        <a:srgbClr val="B2B2B2"/>
      </a:dk2>
      <a:lt2>
        <a:srgbClr val="969696"/>
      </a:lt2>
      <a:accent1>
        <a:srgbClr val="E6E6E6"/>
      </a:accent1>
      <a:accent2>
        <a:srgbClr val="8DC6FF"/>
      </a:accent2>
      <a:accent3>
        <a:srgbClr val="ECFAF7"/>
      </a:accent3>
      <a:accent4>
        <a:srgbClr val="505050"/>
      </a:accent4>
      <a:accent5>
        <a:srgbClr val="F0F0F0"/>
      </a:accent5>
      <a:accent6>
        <a:srgbClr val="7FB3E7"/>
      </a:accent6>
      <a:hlink>
        <a:srgbClr val="0066CC"/>
      </a:hlink>
      <a:folHlink>
        <a:srgbClr val="0000FF"/>
      </a:folHlink>
    </a:clrScheme>
    <a:fontScheme name="Financial performance present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Financial performance presentation 1">
        <a:dk1>
          <a:srgbClr val="0099FF"/>
        </a:dk1>
        <a:lt1>
          <a:srgbClr val="FFFFFF"/>
        </a:lt1>
        <a:dk2>
          <a:srgbClr val="0099FF"/>
        </a:dk2>
        <a:lt2>
          <a:srgbClr val="808080"/>
        </a:lt2>
        <a:accent1>
          <a:srgbClr val="B9D6E5"/>
        </a:accent1>
        <a:accent2>
          <a:srgbClr val="333399"/>
        </a:accent2>
        <a:accent3>
          <a:srgbClr val="FFFFFF"/>
        </a:accent3>
        <a:accent4>
          <a:srgbClr val="0082DA"/>
        </a:accent4>
        <a:accent5>
          <a:srgbClr val="D9E8F0"/>
        </a:accent5>
        <a:accent6>
          <a:srgbClr val="2D2D8A"/>
        </a:accent6>
        <a:hlink>
          <a:srgbClr val="3366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2">
        <a:dk1>
          <a:srgbClr val="808080"/>
        </a:dk1>
        <a:lt1>
          <a:srgbClr val="FFFFFF"/>
        </a:lt1>
        <a:dk2>
          <a:srgbClr val="0066CC"/>
        </a:dk2>
        <a:lt2>
          <a:srgbClr val="969696"/>
        </a:lt2>
        <a:accent1>
          <a:srgbClr val="DDDDDD"/>
        </a:accent1>
        <a:accent2>
          <a:srgbClr val="33CCFF"/>
        </a:accent2>
        <a:accent3>
          <a:srgbClr val="FFFFFF"/>
        </a:accent3>
        <a:accent4>
          <a:srgbClr val="6C6C6C"/>
        </a:accent4>
        <a:accent5>
          <a:srgbClr val="EBEBEB"/>
        </a:accent5>
        <a:accent6>
          <a:srgbClr val="2DB9E7"/>
        </a:accent6>
        <a:hlink>
          <a:srgbClr val="CC3300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3">
        <a:dk1>
          <a:srgbClr val="5F5F5F"/>
        </a:dk1>
        <a:lt1>
          <a:srgbClr val="DEF6F1"/>
        </a:lt1>
        <a:dk2>
          <a:srgbClr val="B2B2B2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50505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4">
        <a:dk1>
          <a:srgbClr val="3366CC"/>
        </a:dk1>
        <a:lt1>
          <a:srgbClr val="FFFFFF"/>
        </a:lt1>
        <a:dk2>
          <a:srgbClr val="66CCFF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2A56AE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5">
        <a:dk1>
          <a:srgbClr val="808080"/>
        </a:dk1>
        <a:lt1>
          <a:srgbClr val="FFFFD9"/>
        </a:lt1>
        <a:dk2>
          <a:srgbClr val="3366CC"/>
        </a:dk2>
        <a:lt2>
          <a:srgbClr val="777777"/>
        </a:lt2>
        <a:accent1>
          <a:srgbClr val="EBEECA"/>
        </a:accent1>
        <a:accent2>
          <a:srgbClr val="99CCFF"/>
        </a:accent2>
        <a:accent3>
          <a:srgbClr val="FFFFE9"/>
        </a:accent3>
        <a:accent4>
          <a:srgbClr val="6C6C6C"/>
        </a:accent4>
        <a:accent5>
          <a:srgbClr val="F3F5E1"/>
        </a:accent5>
        <a:accent6>
          <a:srgbClr val="8AB9E7"/>
        </a:accent6>
        <a:hlink>
          <a:srgbClr val="2901BB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6">
        <a:dk1>
          <a:srgbClr val="3366CC"/>
        </a:dk1>
        <a:lt1>
          <a:srgbClr val="008080"/>
        </a:lt1>
        <a:dk2>
          <a:srgbClr val="3399FF"/>
        </a:dk2>
        <a:lt2>
          <a:srgbClr val="005A58"/>
        </a:lt2>
        <a:accent1>
          <a:srgbClr val="8BC2FF"/>
        </a:accent1>
        <a:accent2>
          <a:srgbClr val="FFFFCC"/>
        </a:accent2>
        <a:accent3>
          <a:srgbClr val="AAC0C0"/>
        </a:accent3>
        <a:accent4>
          <a:srgbClr val="2A56AE"/>
        </a:accent4>
        <a:accent5>
          <a:srgbClr val="C4DDFF"/>
        </a:accent5>
        <a:accent6>
          <a:srgbClr val="E7E7B9"/>
        </a:accent6>
        <a:hlink>
          <a:srgbClr val="9900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7">
        <a:dk1>
          <a:srgbClr val="666666"/>
        </a:dk1>
        <a:lt1>
          <a:srgbClr val="666699"/>
        </a:lt1>
        <a:dk2>
          <a:srgbClr val="99CCFF"/>
        </a:dk2>
        <a:lt2>
          <a:srgbClr val="3E3E5C"/>
        </a:lt2>
        <a:accent1>
          <a:srgbClr val="D2D2D2"/>
        </a:accent1>
        <a:accent2>
          <a:srgbClr val="8DC6FF"/>
        </a:accent2>
        <a:accent3>
          <a:srgbClr val="B8B8C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8">
        <a:dk1>
          <a:srgbClr val="5C1F00"/>
        </a:dk1>
        <a:lt1>
          <a:srgbClr val="9C3408"/>
        </a:lt1>
        <a:dk2>
          <a:srgbClr val="800000"/>
        </a:dk2>
        <a:lt2>
          <a:srgbClr val="73BCFF"/>
        </a:lt2>
        <a:accent1>
          <a:srgbClr val="D99965"/>
        </a:accent1>
        <a:accent2>
          <a:srgbClr val="3366CC"/>
        </a:accent2>
        <a:accent3>
          <a:srgbClr val="C0AAAA"/>
        </a:accent3>
        <a:accent4>
          <a:srgbClr val="852B06"/>
        </a:accent4>
        <a:accent5>
          <a:srgbClr val="E9CAB8"/>
        </a:accent5>
        <a:accent6>
          <a:srgbClr val="2D5CB9"/>
        </a:accent6>
        <a:hlink>
          <a:srgbClr val="D3EBFF"/>
        </a:hlink>
        <a:folHlink>
          <a:srgbClr val="FED3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9">
        <a:dk1>
          <a:srgbClr val="336699"/>
        </a:dk1>
        <a:lt1>
          <a:srgbClr val="1270AA"/>
        </a:lt1>
        <a:dk2>
          <a:srgbClr val="000000"/>
        </a:dk2>
        <a:lt2>
          <a:srgbClr val="66CCFF"/>
        </a:lt2>
        <a:accent1>
          <a:srgbClr val="AAE1FA"/>
        </a:accent1>
        <a:accent2>
          <a:srgbClr val="0033CC"/>
        </a:accent2>
        <a:accent3>
          <a:srgbClr val="AAAAAA"/>
        </a:accent3>
        <a:accent4>
          <a:srgbClr val="0E5F91"/>
        </a:accent4>
        <a:accent5>
          <a:srgbClr val="D2EEFC"/>
        </a:accent5>
        <a:accent6>
          <a:srgbClr val="002DB9"/>
        </a:accent6>
        <a:hlink>
          <a:srgbClr val="FF7500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10">
        <a:dk1>
          <a:srgbClr val="003366"/>
        </a:dk1>
        <a:lt1>
          <a:srgbClr val="A9A9A9"/>
        </a:lt1>
        <a:dk2>
          <a:srgbClr val="000099"/>
        </a:dk2>
        <a:lt2>
          <a:srgbClr val="66CCFF"/>
        </a:lt2>
        <a:accent1>
          <a:srgbClr val="336699"/>
        </a:accent1>
        <a:accent2>
          <a:srgbClr val="3333FF"/>
        </a:accent2>
        <a:accent3>
          <a:srgbClr val="AAAACA"/>
        </a:accent3>
        <a:accent4>
          <a:srgbClr val="909090"/>
        </a:accent4>
        <a:accent5>
          <a:srgbClr val="ADB8CA"/>
        </a:accent5>
        <a:accent6>
          <a:srgbClr val="2D2DE7"/>
        </a:accent6>
        <a:hlink>
          <a:srgbClr val="66CC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Custom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EBEECA"/>
        </a:accent1>
        <a:accent2>
          <a:srgbClr val="DBFF75"/>
        </a:accent2>
        <a:accent3>
          <a:srgbClr val="FFFFE9"/>
        </a:accent3>
        <a:accent4>
          <a:srgbClr val="000000"/>
        </a:accent4>
        <a:accent5>
          <a:srgbClr val="F3F5E1"/>
        </a:accent5>
        <a:accent6>
          <a:srgbClr val="C6E769"/>
        </a:accent6>
        <a:hlink>
          <a:srgbClr val="8FA418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val="58572B"/>
        </a:dk1>
        <a:lt1>
          <a:srgbClr val="008080"/>
        </a:lt1>
        <a:dk2>
          <a:srgbClr val="FFFF99"/>
        </a:dk2>
        <a:lt2>
          <a:srgbClr val="005A58"/>
        </a:lt2>
        <a:accent1>
          <a:srgbClr val="CCCC99"/>
        </a:accent1>
        <a:accent2>
          <a:srgbClr val="FFFFCC"/>
        </a:accent2>
        <a:accent3>
          <a:srgbClr val="AAC0C0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 Name</Template>
  <TotalTime>162</TotalTime>
  <Words>446</Words>
  <Application>Microsoft Office PowerPoint</Application>
  <PresentationFormat>On-screen Show (4:3)</PresentationFormat>
  <Paragraphs>59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Business plan presentation</vt:lpstr>
      <vt:lpstr>Financial performance presentation</vt:lpstr>
      <vt:lpstr>1_Custom Design</vt:lpstr>
      <vt:lpstr>Oriel</vt:lpstr>
      <vt:lpstr>Two column proofs</vt:lpstr>
      <vt:lpstr>What is a two column proof?</vt:lpstr>
      <vt:lpstr>Properties to remember (Review)</vt:lpstr>
      <vt:lpstr>More properties (Review)</vt:lpstr>
      <vt:lpstr>Postulates to Remember (Review)</vt:lpstr>
      <vt:lpstr>More Postulates (Review)</vt:lpstr>
      <vt:lpstr>Using these properties in a two column proof</vt:lpstr>
      <vt:lpstr>Statements and Reasons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column proofs</dc:title>
  <dc:creator>Ameena</dc:creator>
  <cp:lastModifiedBy>Ameena</cp:lastModifiedBy>
  <cp:revision>17</cp:revision>
  <dcterms:created xsi:type="dcterms:W3CDTF">2008-04-07T21:58:12Z</dcterms:created>
  <dcterms:modified xsi:type="dcterms:W3CDTF">2008-04-08T16:53:42Z</dcterms:modified>
</cp:coreProperties>
</file>